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7" r:id="rId4"/>
  </p:sldMasterIdLst>
  <p:notesMasterIdLst>
    <p:notesMasterId r:id="rId30"/>
  </p:notesMasterIdLst>
  <p:sldIdLst>
    <p:sldId id="476" r:id="rId5"/>
    <p:sldId id="475" r:id="rId6"/>
    <p:sldId id="466" r:id="rId7"/>
    <p:sldId id="418" r:id="rId8"/>
    <p:sldId id="444" r:id="rId9"/>
    <p:sldId id="507" r:id="rId10"/>
    <p:sldId id="508" r:id="rId11"/>
    <p:sldId id="479" r:id="rId12"/>
    <p:sldId id="489" r:id="rId13"/>
    <p:sldId id="490" r:id="rId14"/>
    <p:sldId id="492" r:id="rId15"/>
    <p:sldId id="503" r:id="rId16"/>
    <p:sldId id="493" r:id="rId17"/>
    <p:sldId id="498" r:id="rId18"/>
    <p:sldId id="495" r:id="rId19"/>
    <p:sldId id="499" r:id="rId20"/>
    <p:sldId id="496" r:id="rId21"/>
    <p:sldId id="497" r:id="rId22"/>
    <p:sldId id="481" r:id="rId23"/>
    <p:sldId id="501" r:id="rId24"/>
    <p:sldId id="506" r:id="rId25"/>
    <p:sldId id="505" r:id="rId26"/>
    <p:sldId id="504" r:id="rId27"/>
    <p:sldId id="509" r:id="rId28"/>
    <p:sldId id="485" r:id="rId29"/>
  </p:sldIdLst>
  <p:sldSz cx="9144000" cy="6858000" type="screen4x3"/>
  <p:notesSz cx="6797675" cy="9926638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C"/>
    <a:srgbClr val="000000"/>
    <a:srgbClr val="080808"/>
    <a:srgbClr val="080280"/>
    <a:srgbClr val="CD0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210" autoAdjust="0"/>
    <p:restoredTop sz="89000" autoAdjust="0"/>
  </p:normalViewPr>
  <p:slideViewPr>
    <p:cSldViewPr>
      <p:cViewPr varScale="1">
        <p:scale>
          <a:sx n="105" d="100"/>
          <a:sy n="105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12D76-1B37-5449-A764-9290F78BA9C1}" type="doc">
      <dgm:prSet loTypeId="urn:microsoft.com/office/officeart/2005/8/layout/radial5" loCatId="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DE4E8E2-CCD1-EE44-B4DE-C7E7BE26AD9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3D06C38-7694-574C-9B4D-C26286EC1F7B}" type="parTrans" cxnId="{B22B7D47-0AF0-204A-B9AA-36A86805ED44}">
      <dgm:prSet/>
      <dgm:spPr/>
      <dgm:t>
        <a:bodyPr/>
        <a:lstStyle/>
        <a:p>
          <a:endParaRPr lang="en-US"/>
        </a:p>
      </dgm:t>
    </dgm:pt>
    <dgm:pt modelId="{D395AE77-6E80-1940-84B6-60CB97441A5A}" type="sibTrans" cxnId="{B22B7D47-0AF0-204A-B9AA-36A86805ED44}">
      <dgm:prSet/>
      <dgm:spPr/>
      <dgm:t>
        <a:bodyPr/>
        <a:lstStyle/>
        <a:p>
          <a:endParaRPr lang="en-US"/>
        </a:p>
      </dgm:t>
    </dgm:pt>
    <dgm:pt modelId="{EDDFB4F6-123B-3044-A136-AADC501DFC3A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BA071B4-03FA-AD4D-9FC6-DF30FA085B31}" type="parTrans" cxnId="{6EE23196-7A63-6649-AB1F-3D980A648517}">
      <dgm:prSet/>
      <dgm:spPr/>
      <dgm:t>
        <a:bodyPr/>
        <a:lstStyle/>
        <a:p>
          <a:endParaRPr lang="en-US"/>
        </a:p>
      </dgm:t>
    </dgm:pt>
    <dgm:pt modelId="{677D55C4-ABDD-A741-BEEE-1D9C6F21EDB7}" type="sibTrans" cxnId="{6EE23196-7A63-6649-AB1F-3D980A648517}">
      <dgm:prSet/>
      <dgm:spPr/>
      <dgm:t>
        <a:bodyPr/>
        <a:lstStyle/>
        <a:p>
          <a:endParaRPr lang="en-US"/>
        </a:p>
      </dgm:t>
    </dgm:pt>
    <dgm:pt modelId="{811AC8AC-037F-6547-8818-46D1837E2E4B}">
      <dgm:prSet phldrT="[Text]"/>
      <dgm:spPr/>
      <dgm:t>
        <a:bodyPr/>
        <a:lstStyle/>
        <a:p>
          <a:endParaRPr lang="en-US" dirty="0"/>
        </a:p>
      </dgm:t>
    </dgm:pt>
    <dgm:pt modelId="{16D9E497-0D59-B344-8D15-F1C343EFF635}" type="parTrans" cxnId="{2831D038-542F-EB4E-88F4-3D65515AD949}">
      <dgm:prSet/>
      <dgm:spPr/>
      <dgm:t>
        <a:bodyPr/>
        <a:lstStyle/>
        <a:p>
          <a:endParaRPr lang="en-US"/>
        </a:p>
      </dgm:t>
    </dgm:pt>
    <dgm:pt modelId="{F93155C3-230A-1F48-B257-F94011A9F5C7}" type="sibTrans" cxnId="{2831D038-542F-EB4E-88F4-3D65515AD949}">
      <dgm:prSet/>
      <dgm:spPr/>
      <dgm:t>
        <a:bodyPr/>
        <a:lstStyle/>
        <a:p>
          <a:endParaRPr lang="en-US"/>
        </a:p>
      </dgm:t>
    </dgm:pt>
    <dgm:pt modelId="{7BEC51AE-F972-2A47-BADC-EBB4FE41E11D}">
      <dgm:prSet phldrT="[Text]"/>
      <dgm:spPr/>
      <dgm:t>
        <a:bodyPr/>
        <a:lstStyle/>
        <a:p>
          <a:endParaRPr lang="en-US" dirty="0"/>
        </a:p>
      </dgm:t>
    </dgm:pt>
    <dgm:pt modelId="{03F98628-DAE7-824D-AB4F-BBDAC5FA3966}" type="parTrans" cxnId="{B80B2977-DA25-0844-8017-A6BE135513FD}">
      <dgm:prSet/>
      <dgm:spPr/>
      <dgm:t>
        <a:bodyPr/>
        <a:lstStyle/>
        <a:p>
          <a:endParaRPr lang="en-US"/>
        </a:p>
      </dgm:t>
    </dgm:pt>
    <dgm:pt modelId="{0E208AB4-13BE-3A4F-8746-4CBC640D1F3F}" type="sibTrans" cxnId="{B80B2977-DA25-0844-8017-A6BE135513FD}">
      <dgm:prSet/>
      <dgm:spPr/>
      <dgm:t>
        <a:bodyPr/>
        <a:lstStyle/>
        <a:p>
          <a:endParaRPr lang="en-US"/>
        </a:p>
      </dgm:t>
    </dgm:pt>
    <dgm:pt modelId="{1EDF3C50-7F0D-7C49-89CD-EE23CE264476}">
      <dgm:prSet phldrT="[Text]"/>
      <dgm:spPr/>
      <dgm:t>
        <a:bodyPr/>
        <a:lstStyle/>
        <a:p>
          <a:endParaRPr lang="en-US" dirty="0"/>
        </a:p>
      </dgm:t>
    </dgm:pt>
    <dgm:pt modelId="{587C65E1-6A55-AE49-AB23-5A693E52A604}" type="parTrans" cxnId="{861C02C6-8FED-C644-8C9B-C50042AB7299}">
      <dgm:prSet/>
      <dgm:spPr/>
      <dgm:t>
        <a:bodyPr/>
        <a:lstStyle/>
        <a:p>
          <a:endParaRPr lang="en-US"/>
        </a:p>
      </dgm:t>
    </dgm:pt>
    <dgm:pt modelId="{824EE9AF-F22B-394B-8333-ED977563E879}" type="sibTrans" cxnId="{861C02C6-8FED-C644-8C9B-C50042AB7299}">
      <dgm:prSet/>
      <dgm:spPr/>
      <dgm:t>
        <a:bodyPr/>
        <a:lstStyle/>
        <a:p>
          <a:endParaRPr lang="en-US"/>
        </a:p>
      </dgm:t>
    </dgm:pt>
    <dgm:pt modelId="{3F969E13-D84D-E544-AF5A-61463D24CAB6}">
      <dgm:prSet phldrT="[Text]"/>
      <dgm:spPr/>
      <dgm:t>
        <a:bodyPr/>
        <a:lstStyle/>
        <a:p>
          <a:endParaRPr lang="en-US" dirty="0"/>
        </a:p>
      </dgm:t>
    </dgm:pt>
    <dgm:pt modelId="{BB97B056-62C5-264B-A54A-913F8C22AF40}" type="parTrans" cxnId="{2C721AF2-1175-0B4F-B836-C4F942CF99D9}">
      <dgm:prSet/>
      <dgm:spPr/>
      <dgm:t>
        <a:bodyPr/>
        <a:lstStyle/>
        <a:p>
          <a:endParaRPr lang="en-US"/>
        </a:p>
      </dgm:t>
    </dgm:pt>
    <dgm:pt modelId="{D9F9225E-A199-C845-97D2-26A1A0B78CA7}" type="sibTrans" cxnId="{2C721AF2-1175-0B4F-B836-C4F942CF99D9}">
      <dgm:prSet/>
      <dgm:spPr/>
      <dgm:t>
        <a:bodyPr/>
        <a:lstStyle/>
        <a:p>
          <a:endParaRPr lang="en-US"/>
        </a:p>
      </dgm:t>
    </dgm:pt>
    <dgm:pt modelId="{5D59A672-682E-0F4D-AA54-DC1CD0488C46}">
      <dgm:prSet phldrT="[Text]"/>
      <dgm:spPr/>
      <dgm:t>
        <a:bodyPr/>
        <a:lstStyle/>
        <a:p>
          <a:endParaRPr lang="en-US" dirty="0"/>
        </a:p>
      </dgm:t>
    </dgm:pt>
    <dgm:pt modelId="{53F26A5D-9ABE-104B-9280-6F130564EF16}" type="parTrans" cxnId="{10B0CDAA-7127-F543-848D-5263498FDE60}">
      <dgm:prSet/>
      <dgm:spPr/>
      <dgm:t>
        <a:bodyPr/>
        <a:lstStyle/>
        <a:p>
          <a:endParaRPr lang="en-US"/>
        </a:p>
      </dgm:t>
    </dgm:pt>
    <dgm:pt modelId="{49EBF8F0-37AD-8243-963A-2C87D488F3D9}" type="sibTrans" cxnId="{10B0CDAA-7127-F543-848D-5263498FDE60}">
      <dgm:prSet/>
      <dgm:spPr/>
      <dgm:t>
        <a:bodyPr/>
        <a:lstStyle/>
        <a:p>
          <a:endParaRPr lang="en-US"/>
        </a:p>
      </dgm:t>
    </dgm:pt>
    <dgm:pt modelId="{C7ECA531-E45C-A348-A7D5-DE0A8BD00EB9}">
      <dgm:prSet phldrT="[Text]"/>
      <dgm:spPr/>
      <dgm:t>
        <a:bodyPr/>
        <a:lstStyle/>
        <a:p>
          <a:endParaRPr lang="en-US" dirty="0"/>
        </a:p>
      </dgm:t>
    </dgm:pt>
    <dgm:pt modelId="{A24FD5FC-8DC2-0F47-9A8F-EB8A276BA60E}" type="parTrans" cxnId="{33571400-6BF5-0E46-87AA-FC0DD42C6807}">
      <dgm:prSet/>
      <dgm:spPr/>
      <dgm:t>
        <a:bodyPr/>
        <a:lstStyle/>
        <a:p>
          <a:endParaRPr lang="en-US"/>
        </a:p>
      </dgm:t>
    </dgm:pt>
    <dgm:pt modelId="{327957DB-8E77-124B-8D5B-AFD833E00DB4}" type="sibTrans" cxnId="{33571400-6BF5-0E46-87AA-FC0DD42C6807}">
      <dgm:prSet/>
      <dgm:spPr/>
      <dgm:t>
        <a:bodyPr/>
        <a:lstStyle/>
        <a:p>
          <a:endParaRPr lang="en-US"/>
        </a:p>
      </dgm:t>
    </dgm:pt>
    <dgm:pt modelId="{7613B79F-35DF-0E43-B920-D6B92508F136}">
      <dgm:prSet phldrT="[Text]"/>
      <dgm:spPr/>
      <dgm:t>
        <a:bodyPr/>
        <a:lstStyle/>
        <a:p>
          <a:endParaRPr lang="en-US" dirty="0"/>
        </a:p>
      </dgm:t>
    </dgm:pt>
    <dgm:pt modelId="{0A31E354-F653-CE48-9DCE-996F39323B49}" type="parTrans" cxnId="{A5125023-AF84-E34A-94CE-7C70A3C4CF0F}">
      <dgm:prSet/>
      <dgm:spPr/>
      <dgm:t>
        <a:bodyPr/>
        <a:lstStyle/>
        <a:p>
          <a:endParaRPr lang="en-US"/>
        </a:p>
      </dgm:t>
    </dgm:pt>
    <dgm:pt modelId="{2B92928B-73F7-7845-8A3F-00FF565D557C}" type="sibTrans" cxnId="{A5125023-AF84-E34A-94CE-7C70A3C4CF0F}">
      <dgm:prSet/>
      <dgm:spPr/>
      <dgm:t>
        <a:bodyPr/>
        <a:lstStyle/>
        <a:p>
          <a:endParaRPr lang="en-US"/>
        </a:p>
      </dgm:t>
    </dgm:pt>
    <dgm:pt modelId="{ECF75F06-1835-A84C-8AEC-443D10085614}" type="pres">
      <dgm:prSet presAssocID="{ABA12D76-1B37-5449-A764-9290F78BA9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70D423-18B1-FF43-A245-76EDD35483E3}" type="pres">
      <dgm:prSet presAssocID="{EDE4E8E2-CCD1-EE44-B4DE-C7E7BE26AD9D}" presName="centerShape" presStyleLbl="node0" presStyleIdx="0" presStyleCnt="1"/>
      <dgm:spPr/>
      <dgm:t>
        <a:bodyPr/>
        <a:lstStyle/>
        <a:p>
          <a:endParaRPr lang="en-US"/>
        </a:p>
      </dgm:t>
    </dgm:pt>
    <dgm:pt modelId="{3410FDAD-6AD7-7749-ADDD-006794F2B652}" type="pres">
      <dgm:prSet presAssocID="{3BA071B4-03FA-AD4D-9FC6-DF30FA085B31}" presName="parTrans" presStyleLbl="sibTrans2D1" presStyleIdx="0" presStyleCnt="8"/>
      <dgm:spPr/>
      <dgm:t>
        <a:bodyPr/>
        <a:lstStyle/>
        <a:p>
          <a:endParaRPr lang="en-US"/>
        </a:p>
      </dgm:t>
    </dgm:pt>
    <dgm:pt modelId="{5F240AD3-6C4D-054F-8550-4765CD180735}" type="pres">
      <dgm:prSet presAssocID="{3BA071B4-03FA-AD4D-9FC6-DF30FA085B31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7DA9E400-77D3-ED44-93D0-F84CB132B31B}" type="pres">
      <dgm:prSet presAssocID="{EDDFB4F6-123B-3044-A136-AADC501DFC3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3E604-FFC5-1B4B-AB6E-A9605AD3F402}" type="pres">
      <dgm:prSet presAssocID="{0A31E354-F653-CE48-9DCE-996F39323B49}" presName="parTrans" presStyleLbl="sibTrans2D1" presStyleIdx="1" presStyleCnt="8"/>
      <dgm:spPr/>
      <dgm:t>
        <a:bodyPr/>
        <a:lstStyle/>
        <a:p>
          <a:endParaRPr lang="en-US"/>
        </a:p>
      </dgm:t>
    </dgm:pt>
    <dgm:pt modelId="{571C4C79-E7FF-A047-B448-1391F6724A03}" type="pres">
      <dgm:prSet presAssocID="{0A31E354-F653-CE48-9DCE-996F39323B49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31E9FE31-840D-1A42-9142-AE91450E9BC5}" type="pres">
      <dgm:prSet presAssocID="{7613B79F-35DF-0E43-B920-D6B92508F13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1F680-5952-8D4D-8639-277A3DBAAD63}" type="pres">
      <dgm:prSet presAssocID="{03F98628-DAE7-824D-AB4F-BBDAC5FA3966}" presName="parTrans" presStyleLbl="sibTrans2D1" presStyleIdx="2" presStyleCnt="8"/>
      <dgm:spPr/>
      <dgm:t>
        <a:bodyPr/>
        <a:lstStyle/>
        <a:p>
          <a:endParaRPr lang="en-US"/>
        </a:p>
      </dgm:t>
    </dgm:pt>
    <dgm:pt modelId="{1FDF0596-4EE5-7E47-8934-7D2524B836DA}" type="pres">
      <dgm:prSet presAssocID="{03F98628-DAE7-824D-AB4F-BBDAC5FA3966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B1A9BF1B-98A0-114C-810F-A491C5D2FF4B}" type="pres">
      <dgm:prSet presAssocID="{7BEC51AE-F972-2A47-BADC-EBB4FE41E11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C137A-9D8C-5A47-8429-958A477AAC0B}" type="pres">
      <dgm:prSet presAssocID="{587C65E1-6A55-AE49-AB23-5A693E52A604}" presName="parTrans" presStyleLbl="sibTrans2D1" presStyleIdx="3" presStyleCnt="8"/>
      <dgm:spPr/>
      <dgm:t>
        <a:bodyPr/>
        <a:lstStyle/>
        <a:p>
          <a:endParaRPr lang="en-US"/>
        </a:p>
      </dgm:t>
    </dgm:pt>
    <dgm:pt modelId="{624ED4D5-8D13-8D48-9473-8DF5415C45C6}" type="pres">
      <dgm:prSet presAssocID="{587C65E1-6A55-AE49-AB23-5A693E52A604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948ACDCC-A243-9948-9E5C-0AF29A5C409B}" type="pres">
      <dgm:prSet presAssocID="{1EDF3C50-7F0D-7C49-89CD-EE23CE26447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727B8-CE09-254B-8E9A-7E8DD3310D5A}" type="pres">
      <dgm:prSet presAssocID="{BB97B056-62C5-264B-A54A-913F8C22AF40}" presName="parTrans" presStyleLbl="sibTrans2D1" presStyleIdx="4" presStyleCnt="8"/>
      <dgm:spPr/>
      <dgm:t>
        <a:bodyPr/>
        <a:lstStyle/>
        <a:p>
          <a:endParaRPr lang="en-US"/>
        </a:p>
      </dgm:t>
    </dgm:pt>
    <dgm:pt modelId="{73EC140F-E329-844D-BDE3-0CF29AB6FCBC}" type="pres">
      <dgm:prSet presAssocID="{BB97B056-62C5-264B-A54A-913F8C22AF40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FEAAC24D-7A0A-CB47-BBC9-1E8BE3BB1519}" type="pres">
      <dgm:prSet presAssocID="{3F969E13-D84D-E544-AF5A-61463D24CAB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5A109-9A1D-984A-B970-E98CCCAD120C}" type="pres">
      <dgm:prSet presAssocID="{53F26A5D-9ABE-104B-9280-6F130564EF16}" presName="parTrans" presStyleLbl="sibTrans2D1" presStyleIdx="5" presStyleCnt="8"/>
      <dgm:spPr/>
      <dgm:t>
        <a:bodyPr/>
        <a:lstStyle/>
        <a:p>
          <a:endParaRPr lang="en-US"/>
        </a:p>
      </dgm:t>
    </dgm:pt>
    <dgm:pt modelId="{249729A0-BDEF-2B4C-9864-60BABF67B0FD}" type="pres">
      <dgm:prSet presAssocID="{53F26A5D-9ABE-104B-9280-6F130564EF16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F45106FE-FAFD-314D-A335-AB28215C4537}" type="pres">
      <dgm:prSet presAssocID="{5D59A672-682E-0F4D-AA54-DC1CD0488C4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3CDBE-3588-254C-814E-5A3F418BA0FF}" type="pres">
      <dgm:prSet presAssocID="{A24FD5FC-8DC2-0F47-9A8F-EB8A276BA60E}" presName="parTrans" presStyleLbl="sibTrans2D1" presStyleIdx="6" presStyleCnt="8"/>
      <dgm:spPr/>
      <dgm:t>
        <a:bodyPr/>
        <a:lstStyle/>
        <a:p>
          <a:endParaRPr lang="en-US"/>
        </a:p>
      </dgm:t>
    </dgm:pt>
    <dgm:pt modelId="{4ACB90C4-D07D-F845-A34C-4FA0584A44FC}" type="pres">
      <dgm:prSet presAssocID="{A24FD5FC-8DC2-0F47-9A8F-EB8A276BA60E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FAA88FFA-6126-C345-AC95-7256D120928E}" type="pres">
      <dgm:prSet presAssocID="{C7ECA531-E45C-A348-A7D5-DE0A8BD00EB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6FB37-DA65-0149-BF97-3F89900557C3}" type="pres">
      <dgm:prSet presAssocID="{16D9E497-0D59-B344-8D15-F1C343EFF635}" presName="parTrans" presStyleLbl="sibTrans2D1" presStyleIdx="7" presStyleCnt="8"/>
      <dgm:spPr/>
      <dgm:t>
        <a:bodyPr/>
        <a:lstStyle/>
        <a:p>
          <a:endParaRPr lang="en-US"/>
        </a:p>
      </dgm:t>
    </dgm:pt>
    <dgm:pt modelId="{66C7564A-CD53-BB4F-9AE1-D8C6E0BD23EC}" type="pres">
      <dgm:prSet presAssocID="{16D9E497-0D59-B344-8D15-F1C343EFF635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BB187DA1-BD56-BC49-BBEF-38954CE77B7E}" type="pres">
      <dgm:prSet presAssocID="{811AC8AC-037F-6547-8818-46D1837E2E4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8C99B4-7322-4FFD-8F4F-81901CBFB67F}" type="presOf" srcId="{16D9E497-0D59-B344-8D15-F1C343EFF635}" destId="{1666FB37-DA65-0149-BF97-3F89900557C3}" srcOrd="0" destOrd="0" presId="urn:microsoft.com/office/officeart/2005/8/layout/radial5"/>
    <dgm:cxn modelId="{F84E486F-5FBE-4AF1-89DF-E6FF29460907}" type="presOf" srcId="{3BA071B4-03FA-AD4D-9FC6-DF30FA085B31}" destId="{5F240AD3-6C4D-054F-8550-4765CD180735}" srcOrd="1" destOrd="0" presId="urn:microsoft.com/office/officeart/2005/8/layout/radial5"/>
    <dgm:cxn modelId="{10B0CDAA-7127-F543-848D-5263498FDE60}" srcId="{EDE4E8E2-CCD1-EE44-B4DE-C7E7BE26AD9D}" destId="{5D59A672-682E-0F4D-AA54-DC1CD0488C46}" srcOrd="5" destOrd="0" parTransId="{53F26A5D-9ABE-104B-9280-6F130564EF16}" sibTransId="{49EBF8F0-37AD-8243-963A-2C87D488F3D9}"/>
    <dgm:cxn modelId="{D7D92BE9-E312-4510-A847-840407A51AA3}" type="presOf" srcId="{EDDFB4F6-123B-3044-A136-AADC501DFC3A}" destId="{7DA9E400-77D3-ED44-93D0-F84CB132B31B}" srcOrd="0" destOrd="0" presId="urn:microsoft.com/office/officeart/2005/8/layout/radial5"/>
    <dgm:cxn modelId="{8BFB450E-511B-4B37-9007-0575639EFE09}" type="presOf" srcId="{A24FD5FC-8DC2-0F47-9A8F-EB8A276BA60E}" destId="{4ACB90C4-D07D-F845-A34C-4FA0584A44FC}" srcOrd="1" destOrd="0" presId="urn:microsoft.com/office/officeart/2005/8/layout/radial5"/>
    <dgm:cxn modelId="{625ECC72-9174-42B4-85E2-049B6D26B691}" type="presOf" srcId="{5D59A672-682E-0F4D-AA54-DC1CD0488C46}" destId="{F45106FE-FAFD-314D-A335-AB28215C4537}" srcOrd="0" destOrd="0" presId="urn:microsoft.com/office/officeart/2005/8/layout/radial5"/>
    <dgm:cxn modelId="{6EE23196-7A63-6649-AB1F-3D980A648517}" srcId="{EDE4E8E2-CCD1-EE44-B4DE-C7E7BE26AD9D}" destId="{EDDFB4F6-123B-3044-A136-AADC501DFC3A}" srcOrd="0" destOrd="0" parTransId="{3BA071B4-03FA-AD4D-9FC6-DF30FA085B31}" sibTransId="{677D55C4-ABDD-A741-BEEE-1D9C6F21EDB7}"/>
    <dgm:cxn modelId="{BC4C1F77-A3F7-4370-B341-0CE967D386C4}" type="presOf" srcId="{1EDF3C50-7F0D-7C49-89CD-EE23CE264476}" destId="{948ACDCC-A243-9948-9E5C-0AF29A5C409B}" srcOrd="0" destOrd="0" presId="urn:microsoft.com/office/officeart/2005/8/layout/radial5"/>
    <dgm:cxn modelId="{26FB27D6-4D97-4A5F-A988-0E0AA63B43AA}" type="presOf" srcId="{C7ECA531-E45C-A348-A7D5-DE0A8BD00EB9}" destId="{FAA88FFA-6126-C345-AC95-7256D120928E}" srcOrd="0" destOrd="0" presId="urn:microsoft.com/office/officeart/2005/8/layout/radial5"/>
    <dgm:cxn modelId="{B80B2977-DA25-0844-8017-A6BE135513FD}" srcId="{EDE4E8E2-CCD1-EE44-B4DE-C7E7BE26AD9D}" destId="{7BEC51AE-F972-2A47-BADC-EBB4FE41E11D}" srcOrd="2" destOrd="0" parTransId="{03F98628-DAE7-824D-AB4F-BBDAC5FA3966}" sibTransId="{0E208AB4-13BE-3A4F-8746-4CBC640D1F3F}"/>
    <dgm:cxn modelId="{B43BE786-3F04-48E3-9433-143D70B5EE2B}" type="presOf" srcId="{811AC8AC-037F-6547-8818-46D1837E2E4B}" destId="{BB187DA1-BD56-BC49-BBEF-38954CE77B7E}" srcOrd="0" destOrd="0" presId="urn:microsoft.com/office/officeart/2005/8/layout/radial5"/>
    <dgm:cxn modelId="{98B10911-06DC-47CE-8513-591A98F84091}" type="presOf" srcId="{ABA12D76-1B37-5449-A764-9290F78BA9C1}" destId="{ECF75F06-1835-A84C-8AEC-443D10085614}" srcOrd="0" destOrd="0" presId="urn:microsoft.com/office/officeart/2005/8/layout/radial5"/>
    <dgm:cxn modelId="{AB9FE014-A440-4060-93E3-3A9165A9E545}" type="presOf" srcId="{0A31E354-F653-CE48-9DCE-996F39323B49}" destId="{FC13E604-FFC5-1B4B-AB6E-A9605AD3F402}" srcOrd="0" destOrd="0" presId="urn:microsoft.com/office/officeart/2005/8/layout/radial5"/>
    <dgm:cxn modelId="{99250963-B55A-4C8C-B94D-6BA8E1483A80}" type="presOf" srcId="{16D9E497-0D59-B344-8D15-F1C343EFF635}" destId="{66C7564A-CD53-BB4F-9AE1-D8C6E0BD23EC}" srcOrd="1" destOrd="0" presId="urn:microsoft.com/office/officeart/2005/8/layout/radial5"/>
    <dgm:cxn modelId="{4697BBB9-0732-42BB-99C0-B7ED4CC47466}" type="presOf" srcId="{EDE4E8E2-CCD1-EE44-B4DE-C7E7BE26AD9D}" destId="{5470D423-18B1-FF43-A245-76EDD35483E3}" srcOrd="0" destOrd="0" presId="urn:microsoft.com/office/officeart/2005/8/layout/radial5"/>
    <dgm:cxn modelId="{33571400-6BF5-0E46-87AA-FC0DD42C6807}" srcId="{EDE4E8E2-CCD1-EE44-B4DE-C7E7BE26AD9D}" destId="{C7ECA531-E45C-A348-A7D5-DE0A8BD00EB9}" srcOrd="6" destOrd="0" parTransId="{A24FD5FC-8DC2-0F47-9A8F-EB8A276BA60E}" sibTransId="{327957DB-8E77-124B-8D5B-AFD833E00DB4}"/>
    <dgm:cxn modelId="{F745C94A-CB19-4779-811B-77E10C3901DE}" type="presOf" srcId="{0A31E354-F653-CE48-9DCE-996F39323B49}" destId="{571C4C79-E7FF-A047-B448-1391F6724A03}" srcOrd="1" destOrd="0" presId="urn:microsoft.com/office/officeart/2005/8/layout/radial5"/>
    <dgm:cxn modelId="{A5125023-AF84-E34A-94CE-7C70A3C4CF0F}" srcId="{EDE4E8E2-CCD1-EE44-B4DE-C7E7BE26AD9D}" destId="{7613B79F-35DF-0E43-B920-D6B92508F136}" srcOrd="1" destOrd="0" parTransId="{0A31E354-F653-CE48-9DCE-996F39323B49}" sibTransId="{2B92928B-73F7-7845-8A3F-00FF565D557C}"/>
    <dgm:cxn modelId="{06F31572-B867-468F-A4C7-AF6A7429223D}" type="presOf" srcId="{53F26A5D-9ABE-104B-9280-6F130564EF16}" destId="{CED5A109-9A1D-984A-B970-E98CCCAD120C}" srcOrd="0" destOrd="0" presId="urn:microsoft.com/office/officeart/2005/8/layout/radial5"/>
    <dgm:cxn modelId="{2831D038-542F-EB4E-88F4-3D65515AD949}" srcId="{EDE4E8E2-CCD1-EE44-B4DE-C7E7BE26AD9D}" destId="{811AC8AC-037F-6547-8818-46D1837E2E4B}" srcOrd="7" destOrd="0" parTransId="{16D9E497-0D59-B344-8D15-F1C343EFF635}" sibTransId="{F93155C3-230A-1F48-B257-F94011A9F5C7}"/>
    <dgm:cxn modelId="{55A2F890-EA7D-4F4E-9637-0BB3404D08F9}" type="presOf" srcId="{3BA071B4-03FA-AD4D-9FC6-DF30FA085B31}" destId="{3410FDAD-6AD7-7749-ADDD-006794F2B652}" srcOrd="0" destOrd="0" presId="urn:microsoft.com/office/officeart/2005/8/layout/radial5"/>
    <dgm:cxn modelId="{0021C085-7F3F-45E7-A248-2964FDBA84E1}" type="presOf" srcId="{53F26A5D-9ABE-104B-9280-6F130564EF16}" destId="{249729A0-BDEF-2B4C-9864-60BABF67B0FD}" srcOrd="1" destOrd="0" presId="urn:microsoft.com/office/officeart/2005/8/layout/radial5"/>
    <dgm:cxn modelId="{052CA9E7-D31F-4165-B407-3CA55CC2CAD2}" type="presOf" srcId="{BB97B056-62C5-264B-A54A-913F8C22AF40}" destId="{C8C727B8-CE09-254B-8E9A-7E8DD3310D5A}" srcOrd="0" destOrd="0" presId="urn:microsoft.com/office/officeart/2005/8/layout/radial5"/>
    <dgm:cxn modelId="{EE4D3D8F-52AE-4783-BD81-BBD12A1C64AD}" type="presOf" srcId="{03F98628-DAE7-824D-AB4F-BBDAC5FA3966}" destId="{F481F680-5952-8D4D-8639-277A3DBAAD63}" srcOrd="0" destOrd="0" presId="urn:microsoft.com/office/officeart/2005/8/layout/radial5"/>
    <dgm:cxn modelId="{861C02C6-8FED-C644-8C9B-C50042AB7299}" srcId="{EDE4E8E2-CCD1-EE44-B4DE-C7E7BE26AD9D}" destId="{1EDF3C50-7F0D-7C49-89CD-EE23CE264476}" srcOrd="3" destOrd="0" parTransId="{587C65E1-6A55-AE49-AB23-5A693E52A604}" sibTransId="{824EE9AF-F22B-394B-8333-ED977563E879}"/>
    <dgm:cxn modelId="{F438B5F5-6ED4-4C59-9203-9A7D42053AEB}" type="presOf" srcId="{3F969E13-D84D-E544-AF5A-61463D24CAB6}" destId="{FEAAC24D-7A0A-CB47-BBC9-1E8BE3BB1519}" srcOrd="0" destOrd="0" presId="urn:microsoft.com/office/officeart/2005/8/layout/radial5"/>
    <dgm:cxn modelId="{72AE7D2D-B3C5-403C-B7E8-11BF04F0E408}" type="presOf" srcId="{587C65E1-6A55-AE49-AB23-5A693E52A604}" destId="{624ED4D5-8D13-8D48-9473-8DF5415C45C6}" srcOrd="1" destOrd="0" presId="urn:microsoft.com/office/officeart/2005/8/layout/radial5"/>
    <dgm:cxn modelId="{346C5632-BF36-4663-AF78-205BA2C2AF9E}" type="presOf" srcId="{BB97B056-62C5-264B-A54A-913F8C22AF40}" destId="{73EC140F-E329-844D-BDE3-0CF29AB6FCBC}" srcOrd="1" destOrd="0" presId="urn:microsoft.com/office/officeart/2005/8/layout/radial5"/>
    <dgm:cxn modelId="{80487448-339D-45A5-9713-DEAE65A3732E}" type="presOf" srcId="{7613B79F-35DF-0E43-B920-D6B92508F136}" destId="{31E9FE31-840D-1A42-9142-AE91450E9BC5}" srcOrd="0" destOrd="0" presId="urn:microsoft.com/office/officeart/2005/8/layout/radial5"/>
    <dgm:cxn modelId="{2C721AF2-1175-0B4F-B836-C4F942CF99D9}" srcId="{EDE4E8E2-CCD1-EE44-B4DE-C7E7BE26AD9D}" destId="{3F969E13-D84D-E544-AF5A-61463D24CAB6}" srcOrd="4" destOrd="0" parTransId="{BB97B056-62C5-264B-A54A-913F8C22AF40}" sibTransId="{D9F9225E-A199-C845-97D2-26A1A0B78CA7}"/>
    <dgm:cxn modelId="{6500511A-B15D-4D95-BBF4-2699BC90DF30}" type="presOf" srcId="{03F98628-DAE7-824D-AB4F-BBDAC5FA3966}" destId="{1FDF0596-4EE5-7E47-8934-7D2524B836DA}" srcOrd="1" destOrd="0" presId="urn:microsoft.com/office/officeart/2005/8/layout/radial5"/>
    <dgm:cxn modelId="{B22B7D47-0AF0-204A-B9AA-36A86805ED44}" srcId="{ABA12D76-1B37-5449-A764-9290F78BA9C1}" destId="{EDE4E8E2-CCD1-EE44-B4DE-C7E7BE26AD9D}" srcOrd="0" destOrd="0" parTransId="{43D06C38-7694-574C-9B4D-C26286EC1F7B}" sibTransId="{D395AE77-6E80-1940-84B6-60CB97441A5A}"/>
    <dgm:cxn modelId="{0DCA2DFC-E222-4E24-B485-DA9213DDB3C3}" type="presOf" srcId="{587C65E1-6A55-AE49-AB23-5A693E52A604}" destId="{08DC137A-9D8C-5A47-8429-958A477AAC0B}" srcOrd="0" destOrd="0" presId="urn:microsoft.com/office/officeart/2005/8/layout/radial5"/>
    <dgm:cxn modelId="{A3AB81AE-933A-4503-94CF-B0CE2E62EAB7}" type="presOf" srcId="{A24FD5FC-8DC2-0F47-9A8F-EB8A276BA60E}" destId="{AC83CDBE-3588-254C-814E-5A3F418BA0FF}" srcOrd="0" destOrd="0" presId="urn:microsoft.com/office/officeart/2005/8/layout/radial5"/>
    <dgm:cxn modelId="{4A302507-CD46-40E7-9873-AC2EA51EF1EE}" type="presOf" srcId="{7BEC51AE-F972-2A47-BADC-EBB4FE41E11D}" destId="{B1A9BF1B-98A0-114C-810F-A491C5D2FF4B}" srcOrd="0" destOrd="0" presId="urn:microsoft.com/office/officeart/2005/8/layout/radial5"/>
    <dgm:cxn modelId="{EBED9976-332D-488A-90B8-62EF25342B9B}" type="presParOf" srcId="{ECF75F06-1835-A84C-8AEC-443D10085614}" destId="{5470D423-18B1-FF43-A245-76EDD35483E3}" srcOrd="0" destOrd="0" presId="urn:microsoft.com/office/officeart/2005/8/layout/radial5"/>
    <dgm:cxn modelId="{F12E82A3-9D27-4F1B-AC2C-5ED1D9F97EA4}" type="presParOf" srcId="{ECF75F06-1835-A84C-8AEC-443D10085614}" destId="{3410FDAD-6AD7-7749-ADDD-006794F2B652}" srcOrd="1" destOrd="0" presId="urn:microsoft.com/office/officeart/2005/8/layout/radial5"/>
    <dgm:cxn modelId="{318BF673-783E-4382-9118-8BB346135C30}" type="presParOf" srcId="{3410FDAD-6AD7-7749-ADDD-006794F2B652}" destId="{5F240AD3-6C4D-054F-8550-4765CD180735}" srcOrd="0" destOrd="0" presId="urn:microsoft.com/office/officeart/2005/8/layout/radial5"/>
    <dgm:cxn modelId="{BD5F6C91-8364-4B5C-B364-639622C31722}" type="presParOf" srcId="{ECF75F06-1835-A84C-8AEC-443D10085614}" destId="{7DA9E400-77D3-ED44-93D0-F84CB132B31B}" srcOrd="2" destOrd="0" presId="urn:microsoft.com/office/officeart/2005/8/layout/radial5"/>
    <dgm:cxn modelId="{725FF35F-12BC-40B0-AD6C-DF340F7FBB72}" type="presParOf" srcId="{ECF75F06-1835-A84C-8AEC-443D10085614}" destId="{FC13E604-FFC5-1B4B-AB6E-A9605AD3F402}" srcOrd="3" destOrd="0" presId="urn:microsoft.com/office/officeart/2005/8/layout/radial5"/>
    <dgm:cxn modelId="{6903F9CD-FB81-478D-84B3-45FD837065DD}" type="presParOf" srcId="{FC13E604-FFC5-1B4B-AB6E-A9605AD3F402}" destId="{571C4C79-E7FF-A047-B448-1391F6724A03}" srcOrd="0" destOrd="0" presId="urn:microsoft.com/office/officeart/2005/8/layout/radial5"/>
    <dgm:cxn modelId="{D062B36E-196E-4C1D-90BE-CDAB2528BA0C}" type="presParOf" srcId="{ECF75F06-1835-A84C-8AEC-443D10085614}" destId="{31E9FE31-840D-1A42-9142-AE91450E9BC5}" srcOrd="4" destOrd="0" presId="urn:microsoft.com/office/officeart/2005/8/layout/radial5"/>
    <dgm:cxn modelId="{1E1ECC4B-A0AF-4114-98D9-94B4EDA4F79E}" type="presParOf" srcId="{ECF75F06-1835-A84C-8AEC-443D10085614}" destId="{F481F680-5952-8D4D-8639-277A3DBAAD63}" srcOrd="5" destOrd="0" presId="urn:microsoft.com/office/officeart/2005/8/layout/radial5"/>
    <dgm:cxn modelId="{2F91A1A3-51B5-41CC-938E-6A80A0937A65}" type="presParOf" srcId="{F481F680-5952-8D4D-8639-277A3DBAAD63}" destId="{1FDF0596-4EE5-7E47-8934-7D2524B836DA}" srcOrd="0" destOrd="0" presId="urn:microsoft.com/office/officeart/2005/8/layout/radial5"/>
    <dgm:cxn modelId="{7AD88D09-0853-47C1-B8A1-8C62F3E2DE77}" type="presParOf" srcId="{ECF75F06-1835-A84C-8AEC-443D10085614}" destId="{B1A9BF1B-98A0-114C-810F-A491C5D2FF4B}" srcOrd="6" destOrd="0" presId="urn:microsoft.com/office/officeart/2005/8/layout/radial5"/>
    <dgm:cxn modelId="{BE1C3ABC-91A4-4BF2-B644-3B84338F45EA}" type="presParOf" srcId="{ECF75F06-1835-A84C-8AEC-443D10085614}" destId="{08DC137A-9D8C-5A47-8429-958A477AAC0B}" srcOrd="7" destOrd="0" presId="urn:microsoft.com/office/officeart/2005/8/layout/radial5"/>
    <dgm:cxn modelId="{E81CB837-AAEB-49FB-8F93-C3C67ADBDE2F}" type="presParOf" srcId="{08DC137A-9D8C-5A47-8429-958A477AAC0B}" destId="{624ED4D5-8D13-8D48-9473-8DF5415C45C6}" srcOrd="0" destOrd="0" presId="urn:microsoft.com/office/officeart/2005/8/layout/radial5"/>
    <dgm:cxn modelId="{2CB2BB91-BE3D-42E4-AD6C-005168343432}" type="presParOf" srcId="{ECF75F06-1835-A84C-8AEC-443D10085614}" destId="{948ACDCC-A243-9948-9E5C-0AF29A5C409B}" srcOrd="8" destOrd="0" presId="urn:microsoft.com/office/officeart/2005/8/layout/radial5"/>
    <dgm:cxn modelId="{62E6991C-3759-47E4-B2A2-D6117C0B0539}" type="presParOf" srcId="{ECF75F06-1835-A84C-8AEC-443D10085614}" destId="{C8C727B8-CE09-254B-8E9A-7E8DD3310D5A}" srcOrd="9" destOrd="0" presId="urn:microsoft.com/office/officeart/2005/8/layout/radial5"/>
    <dgm:cxn modelId="{E6D7B565-A157-4CF7-A4A2-0A6136959D1F}" type="presParOf" srcId="{C8C727B8-CE09-254B-8E9A-7E8DD3310D5A}" destId="{73EC140F-E329-844D-BDE3-0CF29AB6FCBC}" srcOrd="0" destOrd="0" presId="urn:microsoft.com/office/officeart/2005/8/layout/radial5"/>
    <dgm:cxn modelId="{C6B45BE6-0BFE-47CE-810B-DFC1C684EF92}" type="presParOf" srcId="{ECF75F06-1835-A84C-8AEC-443D10085614}" destId="{FEAAC24D-7A0A-CB47-BBC9-1E8BE3BB1519}" srcOrd="10" destOrd="0" presId="urn:microsoft.com/office/officeart/2005/8/layout/radial5"/>
    <dgm:cxn modelId="{CD50DA60-3498-4E2F-B3B6-E0BF56EC60C9}" type="presParOf" srcId="{ECF75F06-1835-A84C-8AEC-443D10085614}" destId="{CED5A109-9A1D-984A-B970-E98CCCAD120C}" srcOrd="11" destOrd="0" presId="urn:microsoft.com/office/officeart/2005/8/layout/radial5"/>
    <dgm:cxn modelId="{86B3679B-4CFD-4728-BB1B-847C770D5C46}" type="presParOf" srcId="{CED5A109-9A1D-984A-B970-E98CCCAD120C}" destId="{249729A0-BDEF-2B4C-9864-60BABF67B0FD}" srcOrd="0" destOrd="0" presId="urn:microsoft.com/office/officeart/2005/8/layout/radial5"/>
    <dgm:cxn modelId="{1407312D-977B-432A-9E6F-B3FA6B66FA50}" type="presParOf" srcId="{ECF75F06-1835-A84C-8AEC-443D10085614}" destId="{F45106FE-FAFD-314D-A335-AB28215C4537}" srcOrd="12" destOrd="0" presId="urn:microsoft.com/office/officeart/2005/8/layout/radial5"/>
    <dgm:cxn modelId="{F1F772C6-BB3D-4FFB-861C-3A461E204048}" type="presParOf" srcId="{ECF75F06-1835-A84C-8AEC-443D10085614}" destId="{AC83CDBE-3588-254C-814E-5A3F418BA0FF}" srcOrd="13" destOrd="0" presId="urn:microsoft.com/office/officeart/2005/8/layout/radial5"/>
    <dgm:cxn modelId="{9AE555C3-4502-4CC6-BD4B-9142749E6C9A}" type="presParOf" srcId="{AC83CDBE-3588-254C-814E-5A3F418BA0FF}" destId="{4ACB90C4-D07D-F845-A34C-4FA0584A44FC}" srcOrd="0" destOrd="0" presId="urn:microsoft.com/office/officeart/2005/8/layout/radial5"/>
    <dgm:cxn modelId="{33E6DE6B-5047-40A2-9410-4044B39C589E}" type="presParOf" srcId="{ECF75F06-1835-A84C-8AEC-443D10085614}" destId="{FAA88FFA-6126-C345-AC95-7256D120928E}" srcOrd="14" destOrd="0" presId="urn:microsoft.com/office/officeart/2005/8/layout/radial5"/>
    <dgm:cxn modelId="{61EDB1DB-98C5-42E1-9F1A-FD84A757B9FE}" type="presParOf" srcId="{ECF75F06-1835-A84C-8AEC-443D10085614}" destId="{1666FB37-DA65-0149-BF97-3F89900557C3}" srcOrd="15" destOrd="0" presId="urn:microsoft.com/office/officeart/2005/8/layout/radial5"/>
    <dgm:cxn modelId="{061C063B-99E0-442C-BB88-D06C97EA0E54}" type="presParOf" srcId="{1666FB37-DA65-0149-BF97-3F89900557C3}" destId="{66C7564A-CD53-BB4F-9AE1-D8C6E0BD23EC}" srcOrd="0" destOrd="0" presId="urn:microsoft.com/office/officeart/2005/8/layout/radial5"/>
    <dgm:cxn modelId="{622CF7E1-7731-4543-9FB4-A29DBB3EC8B2}" type="presParOf" srcId="{ECF75F06-1835-A84C-8AEC-443D10085614}" destId="{BB187DA1-BD56-BC49-BBEF-38954CE77B7E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44D51724-2465-2F4F-A5BB-2C597F420D1D}" type="datetimeFigureOut">
              <a:rPr lang="tr-TR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C4BEDF8-70B0-4643-9584-424B8288439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439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BEDF8-70B0-4643-9584-424B82884398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63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BEDF8-70B0-4643-9584-424B82884398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60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18B462-9E6D-2F42-817F-2F476CB9E501}" type="datetime1">
              <a:rPr lang="tr-TR" smtClean="0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C21E9-D9D9-3E4D-8098-40C9FEC9EA1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12267" r="1393" b="4138"/>
          <a:stretch/>
        </p:blipFill>
        <p:spPr bwMode="auto">
          <a:xfrm>
            <a:off x="-9738" y="1"/>
            <a:ext cx="915373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sim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2" t="23232" r="24976" b="32556"/>
          <a:stretch/>
        </p:blipFill>
        <p:spPr>
          <a:xfrm>
            <a:off x="3203848" y="0"/>
            <a:ext cx="5328592" cy="3249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FDB93F-A01A-BA42-B501-19BD9A71EB9A}" type="datetime1">
              <a:rPr lang="tr-TR" smtClean="0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7604D-6777-D04F-BD23-4818EDAFFE5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5752CF-A2FC-324D-B891-4BD840AB9EDF}" type="datetime1">
              <a:rPr lang="tr-TR" smtClean="0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28077-0FEE-034E-8887-A3D8F41D088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B8575-DC74-6145-B7D3-8878ECD030B5}" type="datetime1">
              <a:rPr lang="tr-TR" smtClean="0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4670-04DF-ED4B-8337-592CCA52CB9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8F6291-3D39-1041-B0A7-23B653E41E2B}" type="datetime1">
              <a:rPr lang="tr-TR" smtClean="0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15D21-142A-D04F-9653-59DDBDBC157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C27477-DA1C-D047-A020-29EEFCF5B111}" type="datetime1">
              <a:rPr lang="tr-TR" smtClean="0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974C7-9721-3742-9F26-B26FEB37141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B6F09-B9B1-AD41-BE5F-30502FDADEAB}" type="datetime1">
              <a:rPr lang="tr-TR" smtClean="0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6026B-CB9C-2842-A50F-EED076B606B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27389D-DF2C-1741-85BB-4A3B65C1B19C}" type="datetime1">
              <a:rPr lang="tr-TR" smtClean="0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DFCAB-6279-3845-A223-77A9057A9AF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CC9C1F-DE2A-5141-9FC5-94C0579D95FF}" type="datetime1">
              <a:rPr lang="tr-TR" smtClean="0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030ED-FA32-5941-8EAA-A8FBA863645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03D54-8D4E-A648-96DA-99AEBDB2D05D}" type="datetime1">
              <a:rPr lang="tr-TR" smtClean="0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AD4C61-A884-F543-B328-0AD06CFB690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F9154-F5FE-8F42-825F-C0C4265944F7}" type="datetime1">
              <a:rPr lang="tr-TR" smtClean="0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040F1-55B4-2548-AC43-621E1E8CDF9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CC6B4C-6A9A-4F47-A86D-7FB886BEC6FA}" type="datetime1">
              <a:rPr lang="tr-TR" smtClean="0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BE52AF-2264-3F4E-9120-D99283BEE64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Dikdörtgen 8"/>
          <p:cNvSpPr/>
          <p:nvPr userDrawn="1"/>
        </p:nvSpPr>
        <p:spPr>
          <a:xfrm>
            <a:off x="107504" y="1412776"/>
            <a:ext cx="8928992" cy="525658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12267" r="1393" b="4138"/>
          <a:stretch/>
        </p:blipFill>
        <p:spPr bwMode="auto">
          <a:xfrm>
            <a:off x="-9738" y="1"/>
            <a:ext cx="91537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ayt Numarası Yer Tutucusu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A6BE52AF-2264-3F4E-9120-D99283BEE64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2" t="23232" r="24976" b="32556"/>
          <a:stretch/>
        </p:blipFill>
        <p:spPr>
          <a:xfrm>
            <a:off x="7308305" y="230680"/>
            <a:ext cx="1584176" cy="9660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Dikdörtgen 10"/>
          <p:cNvSpPr/>
          <p:nvPr userDrawn="1"/>
        </p:nvSpPr>
        <p:spPr>
          <a:xfrm>
            <a:off x="107504" y="1340768"/>
            <a:ext cx="8928992" cy="540060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hyperlink" Target="Tablet/Tablet%20Usul%20ve%20Esaslar&#305;/yegitek-4757616-28.04.2016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ybs.eba.gov.t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hyperlink" Target="Tablet/Tablet%20Y&#246;nerge-2695_Agustos_2015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hyperlink" Target="Tablet/Tablet%20Usul%20ve%20Esaslar&#305;/tablet%20usul%20ve%20esaslar&#305;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Tablet/Tablet%20Usul%20ve%20Esaslar&#305;/tutanak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Yaz&#305;c&#305;/A3-A4-Yaz&#305;c&#305;lar-Hakk&#305;nda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www.tubitak.gov.tr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hyperlink" Target="http://www.invest.gov.tr/" TargetMode="External"/><Relationship Id="rId5" Type="http://schemas.openxmlformats.org/officeDocument/2006/relationships/diagramColors" Target="../diagrams/colors1.xml"/><Relationship Id="rId1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66609" y="4767054"/>
            <a:ext cx="841078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BT Rehber Öğretmenleri Bilgilendirme Toplantısı</a:t>
            </a:r>
            <a:endParaRPr lang="tr-T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8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4670-04DF-ED4B-8337-592CCA52CB9E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99592" y="395952"/>
            <a:ext cx="61926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ETKİLEŞİMLİ TAHTA</a:t>
            </a:r>
            <a:endParaRPr lang="en-US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73870"/>
            <a:ext cx="36861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519" y="1864370"/>
            <a:ext cx="40767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 rot="19883744">
            <a:off x="1534248" y="245564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340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üz Bağlayıcı 6"/>
          <p:cNvCxnSpPr>
            <a:stCxn id="3076" idx="2"/>
          </p:cNvCxnSpPr>
          <p:nvPr/>
        </p:nvCxnSpPr>
        <p:spPr>
          <a:xfrm>
            <a:off x="467544" y="3702695"/>
            <a:ext cx="0" cy="109445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503196" y="1673870"/>
            <a:ext cx="3276716" cy="189914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 rot="16200000">
            <a:off x="45887" y="4080645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4670-04DF-ED4B-8337-592CCA52CB9E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99592" y="395952"/>
            <a:ext cx="61926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ETKİLEŞİMLİ TAHTA</a:t>
            </a:r>
            <a:endParaRPr lang="en-US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16508" y="1556792"/>
            <a:ext cx="86044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ETKİLEŞİMLİ TAHTA MONTAJ-DEMONTAJ İŞLEMLERİ</a:t>
            </a:r>
            <a:endParaRPr lang="tr-TR" sz="25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16508" y="2234406"/>
            <a:ext cx="87484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1) Nakil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işlemlerinin yönergeler ve garanti koşulları dikkate alınarak </a:t>
            </a:r>
            <a:r>
              <a:rPr lang="tr-T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yetkili servislere yaptırılması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; aksi yöndeki uygulamaların garanti koşullarını ihlal edeceği ve kamu zararına yol açacağının dikkate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alınması,</a:t>
            </a:r>
          </a:p>
          <a:p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2) Planlamaların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FATİH Projesi'nden sorumlu </a:t>
            </a:r>
            <a:r>
              <a:rPr lang="tr-TR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 </a:t>
            </a:r>
            <a:r>
              <a:rPr lang="tr-T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 Koordinatörünün koordinasyonu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nda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yapılması gerekmektedir.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>
            <a:hlinkClick r:id="rId2" action="ppaction://hlinkfile"/>
          </p:cNvPr>
          <p:cNvSpPr txBox="1"/>
          <p:nvPr/>
        </p:nvSpPr>
        <p:spPr>
          <a:xfrm>
            <a:off x="216508" y="5689576"/>
            <a:ext cx="7848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YEĞİTEK 20.09.2017 TARİH VE 14342667 SAYILI YAZISI</a:t>
            </a:r>
            <a:endParaRPr lang="tr-TR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10859"/>
            <a:ext cx="777907" cy="83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4670-04DF-ED4B-8337-592CCA52CB9E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99592" y="395952"/>
            <a:ext cx="61926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ETKİLEŞİMLİ TAHTA</a:t>
            </a:r>
            <a:endParaRPr lang="en-US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6336704" cy="4328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Metin kutusu 6"/>
          <p:cNvSpPr txBox="1"/>
          <p:nvPr/>
        </p:nvSpPr>
        <p:spPr>
          <a:xfrm>
            <a:off x="323528" y="1628800"/>
            <a:ext cx="8496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ETKİLEŞİMLİ TAHTA MONTAJ-DEMONTAJ ÜCRETLERİ</a:t>
            </a:r>
            <a:endParaRPr lang="tr-T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4670-04DF-ED4B-8337-592CCA52CB9E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99592" y="395952"/>
            <a:ext cx="61926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ETKİLEŞİMLİ TAHTA</a:t>
            </a:r>
            <a:endParaRPr lang="en-US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80368" y="1484784"/>
            <a:ext cx="8064896" cy="906636"/>
          </a:xfrm>
        </p:spPr>
        <p:txBody>
          <a:bodyPr>
            <a:noAutofit/>
          </a:bodyPr>
          <a:lstStyle/>
          <a:p>
            <a:pPr algn="ctr"/>
            <a:r>
              <a:rPr lang="tr-TR" sz="4500" dirty="0" smtClean="0">
                <a:solidFill>
                  <a:srgbClr val="080280"/>
                </a:solidFill>
                <a:latin typeface="Arial" pitchFamily="34" charset="0"/>
                <a:cs typeface="Arial" pitchFamily="34" charset="0"/>
              </a:rPr>
              <a:t>ÇAĞRI MERKEZİ</a:t>
            </a:r>
            <a:endParaRPr lang="tr-TR" sz="4500" dirty="0">
              <a:solidFill>
                <a:srgbClr val="0802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85292" y="2276872"/>
            <a:ext cx="83529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0 850 222 48 70</a:t>
            </a:r>
          </a:p>
          <a:p>
            <a:pPr algn="ctr"/>
            <a:r>
              <a:rPr lang="tr-T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0 850 </a:t>
            </a:r>
            <a:r>
              <a:rPr lang="tr-T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222 41 </a:t>
            </a:r>
            <a:r>
              <a:rPr lang="tr-T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tr-TR" sz="6000" b="1" dirty="0" smtClean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7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4670-04DF-ED4B-8337-592CCA52CB9E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0" y="278170"/>
            <a:ext cx="70567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r-T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BİLGİSAYAR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etin kutusu 1">
            <a:hlinkClick r:id="rId2"/>
          </p:cNvPr>
          <p:cNvSpPr txBox="1"/>
          <p:nvPr/>
        </p:nvSpPr>
        <p:spPr>
          <a:xfrm>
            <a:off x="1475656" y="4643842"/>
            <a:ext cx="586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pybs.eba.gov.tr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79512" y="1700808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Tabletler ile ilgili bütün işlemler </a:t>
            </a:r>
            <a:r>
              <a:rPr lang="tr-TR" sz="4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PYBS</a:t>
            </a: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(Fatih Projesi Yönetim Bilgi Sistemi) </a:t>
            </a: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üzerinden gerçekleşmektedir.</a:t>
            </a:r>
          </a:p>
        </p:txBody>
      </p:sp>
    </p:spTree>
    <p:extLst>
      <p:ext uri="{BB962C8B-B14F-4D97-AF65-F5344CB8AC3E}">
        <p14:creationId xmlns:p14="http://schemas.microsoft.com/office/powerpoint/2010/main" val="39012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4670-04DF-ED4B-8337-592CCA52CB9E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0" y="278170"/>
            <a:ext cx="70567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r-T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BİLGİSAYAR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96855" y="1844824"/>
            <a:ext cx="56117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tr-TR" sz="4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TABLET AKTİVASYON</a:t>
            </a:r>
            <a:endParaRPr lang="tr-TR" sz="4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528392" y="2636912"/>
            <a:ext cx="4932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mdm@eba.gov.tr</a:t>
            </a:r>
            <a:endParaRPr lang="tr-T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67544" y="3861048"/>
            <a:ext cx="88713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tr-TR" sz="4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DONANIM VE PYBS PROBLEMLERİ</a:t>
            </a:r>
            <a:endParaRPr lang="tr-TR" sz="4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3626068" y="4725144"/>
            <a:ext cx="4932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tablet@eba.gov.tr</a:t>
            </a:r>
            <a:endParaRPr lang="tr-T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96320" y="6158408"/>
            <a:ext cx="806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rgbClr val="FF0000"/>
                </a:solidFill>
              </a:rPr>
              <a:t>İşlemler, resmi </a:t>
            </a:r>
            <a:r>
              <a:rPr lang="tr-TR" b="1" i="1" dirty="0">
                <a:solidFill>
                  <a:srgbClr val="FF0000"/>
                </a:solidFill>
              </a:rPr>
              <a:t>e</a:t>
            </a:r>
            <a:r>
              <a:rPr lang="tr-TR" b="1" i="1" dirty="0" smtClean="0">
                <a:solidFill>
                  <a:srgbClr val="FF0000"/>
                </a:solidFill>
              </a:rPr>
              <a:t>-posta adresinden okul idaresinin tuttuğu tutanak ile yapılacaktır. 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3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1700808"/>
            <a:ext cx="6408712" cy="720079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KAYIP ÇALINTI DURUMLARI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B8575-DC74-6145-B7D3-8878ECD030B5}" type="datetime1">
              <a:rPr lang="tr-TR" smtClean="0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4670-04DF-ED4B-8337-592CCA52CB9E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278170"/>
            <a:ext cx="70567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r-T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BİLGİSAYAR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51520" y="2828836"/>
            <a:ext cx="87849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Okul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içinde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bu durum ile karşılaşılırsa,</a:t>
            </a:r>
            <a:r>
              <a:rPr lang="tr-TR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okul müdürü</a:t>
            </a:r>
            <a:r>
              <a:rPr lang="tr-TR" sz="2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müdür yardımcısı</a:t>
            </a:r>
            <a:r>
              <a:rPr lang="tr-TR" sz="2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 rehber öğretmeni</a:t>
            </a:r>
            <a:r>
              <a:rPr lang="tr-T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tr-TR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 velisi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tarafından tutanak altına alınarak imzalanacak.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51520" y="4293096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Okul dışında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bu durum ile karşılaşılırsa, </a:t>
            </a:r>
            <a:r>
              <a:rPr lang="tr-T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yakın polis merkezi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ne giderek tutanak tutulacaktır.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85552" y="5831284"/>
            <a:ext cx="85689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Tutulan tutanaklar sisteme (PYBS) yüklenecektir.</a:t>
            </a:r>
            <a:endParaRPr lang="tr-TR" sz="2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70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4670-04DF-ED4B-8337-592CCA52CB9E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0" y="278170"/>
            <a:ext cx="70567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r-T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BİLGİSAYAR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97756" y="2390746"/>
            <a:ext cx="8640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Öğretmenin fiili olarak meslekle ilişkisinin </a:t>
            </a:r>
            <a:r>
              <a:rPr lang="tr-T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kesilmesi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tr-T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Öğretmenin 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emekli </a:t>
            </a:r>
            <a:r>
              <a:rPr lang="tr-T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Öğretmenin Bakanlık dışında bir kuruma geçmesi,</a:t>
            </a: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97756" y="1340768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Öğretmen, Tabletini </a:t>
            </a:r>
            <a:r>
              <a:rPr lang="tr-TR" sz="3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tr-TR" sz="3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 </a:t>
            </a:r>
            <a:r>
              <a:rPr lang="tr-TR" sz="3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3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urumlarda </a:t>
            </a:r>
            <a:r>
              <a:rPr lang="tr-TR" sz="3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tr-TR" sz="3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 </a:t>
            </a:r>
            <a:r>
              <a:rPr lang="tr-TR" sz="3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sz="3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daresine </a:t>
            </a:r>
            <a:r>
              <a:rPr lang="tr-TR" sz="3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3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eslim </a:t>
            </a:r>
            <a:r>
              <a:rPr lang="tr-TR" sz="3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3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der?</a:t>
            </a:r>
            <a:endParaRPr lang="tr-TR" sz="3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>
            <a:hlinkClick r:id="rId2" action="ppaction://hlinkfile"/>
          </p:cNvPr>
          <p:cNvSpPr/>
          <p:nvPr/>
        </p:nvSpPr>
        <p:spPr>
          <a:xfrm>
            <a:off x="179512" y="6021288"/>
            <a:ext cx="8759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TEBLİĞLER </a:t>
            </a:r>
            <a:r>
              <a:rPr lang="tr-T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DERGİSİ - </a:t>
            </a:r>
            <a:r>
              <a:rPr lang="tr-TR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FATİH </a:t>
            </a:r>
            <a:r>
              <a:rPr lang="tr-T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Projesi </a:t>
            </a:r>
            <a:r>
              <a:rPr lang="tr-TR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Bilgisayar Yönergesi 3.Bölüm 7.Madde</a:t>
            </a:r>
            <a:endParaRPr lang="tr-T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669" y="5298926"/>
            <a:ext cx="777907" cy="83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17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4670-04DF-ED4B-8337-592CCA52CB9E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0" y="278170"/>
            <a:ext cx="70567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r-T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BİLGİSAYAR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02196" y="1340768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Özel okullara ve yaygın eğitim kurumlarına geçiş yapan öğrencilerin </a:t>
            </a:r>
            <a:r>
              <a:rPr lang="tr-TR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tabletleri:</a:t>
            </a:r>
            <a:endParaRPr lang="tr-TR" sz="2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>
            <a:hlinkClick r:id="rId2" action="ppaction://hlinkfile"/>
          </p:cNvPr>
          <p:cNvSpPr/>
          <p:nvPr/>
        </p:nvSpPr>
        <p:spPr>
          <a:xfrm>
            <a:off x="1027708" y="6170374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FATİH </a:t>
            </a:r>
            <a:r>
              <a:rPr lang="tr-T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Projesi </a:t>
            </a:r>
            <a:r>
              <a:rPr lang="tr-TR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</a:t>
            </a:r>
            <a:r>
              <a:rPr lang="tr-T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Bilgisayar </a:t>
            </a:r>
            <a:r>
              <a:rPr lang="tr-TR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 Usul </a:t>
            </a:r>
            <a:r>
              <a:rPr lang="tr-T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Esasları 10.Madde</a:t>
            </a:r>
            <a:endParaRPr lang="tr-T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2008" y="2276872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Adet Tutanak hazırlanır.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 velisine imzalatılır.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utanağın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bir nüshası okulda, bir nüshası da velide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kalacaktır.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Okul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imzalı tutanağı tarayarak(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) bağlı bulunduğu İl Milli Eğitim Müdürlüğü Fatih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Projesi’nden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sorumlu Şube müdürlüğü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tr-T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tablet@eba.gov.tr</a:t>
            </a:r>
            <a:r>
              <a:rPr lang="tr-T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adresine mail atacaktır.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58180" y="4749919"/>
            <a:ext cx="875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 :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Velinin </a:t>
            </a:r>
            <a:r>
              <a:rPr lang="tr-TR" b="1" i="1" dirty="0">
                <a:latin typeface="Arial" panose="020B0604020202020204" pitchFamily="34" charset="0"/>
                <a:cs typeface="Arial" panose="020B0604020202020204" pitchFamily="34" charset="0"/>
              </a:rPr>
              <a:t>tutanağa imza atmaktan imtina etmesi durumunda tablet bilgisayarın kendisine teslim edilemeyeceği bildirilecektir</a:t>
            </a:r>
            <a:r>
              <a:rPr lang="tr-T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13" y="5754567"/>
            <a:ext cx="777907" cy="83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hlinkClick r:id="rId4" action="ppaction://hlinkfile"/>
          </p:cNvPr>
          <p:cNvSpPr txBox="1"/>
          <p:nvPr/>
        </p:nvSpPr>
        <p:spPr>
          <a:xfrm>
            <a:off x="7072667" y="2110209"/>
            <a:ext cx="135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TUTANAK</a:t>
            </a:r>
            <a:endParaRPr lang="tr-TR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772816"/>
            <a:ext cx="777907" cy="83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1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4670-04DF-ED4B-8337-592CCA52CB9E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216024" y="498738"/>
            <a:ext cx="75243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VE A4 ÇOK FONKSİYONLU YAZICI</a:t>
            </a: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951118" y="1556792"/>
            <a:ext cx="46755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KYOCERA</a:t>
            </a:r>
            <a:endParaRPr lang="tr-T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>
            <a:hlinkClick r:id="rId3" action="ppaction://hlinkfile"/>
          </p:cNvPr>
          <p:cNvSpPr/>
          <p:nvPr/>
        </p:nvSpPr>
        <p:spPr>
          <a:xfrm>
            <a:off x="216024" y="6172794"/>
            <a:ext cx="7236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YEDEK PARÇA VE SARF MALZEME FİYAT LİSTESİ (KDV HARİÇ) </a:t>
            </a:r>
            <a:r>
              <a:rPr lang="tr-T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3" name="Picture 2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77272"/>
            <a:ext cx="777907" cy="83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529980" y="5254605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0 (322) 4562527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135016" y="2614154"/>
            <a:ext cx="3080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OYAK ÇAĞRI MERKEZİ</a:t>
            </a:r>
          </a:p>
          <a:p>
            <a:pPr algn="ctr"/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444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0 141</a:t>
            </a:r>
          </a:p>
          <a:p>
            <a:pPr algn="ctr"/>
            <a:endParaRPr lang="tr-T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0 (212) 339 23 00</a:t>
            </a:r>
          </a:p>
          <a:p>
            <a:pPr algn="ctr"/>
            <a:endParaRPr lang="tr-T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675230" y="4581128"/>
            <a:ext cx="34908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KONİCA MİNOLTA</a:t>
            </a:r>
            <a:endParaRPr lang="tr-T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248221" y="2079556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0 (322) 459 45 25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4832853" y="2614154"/>
            <a:ext cx="3080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OYAK 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FAKS</a:t>
            </a:r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(212) 339 23 22</a:t>
            </a:r>
            <a:endParaRPr lang="tr-T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107504" y="4200375"/>
            <a:ext cx="8955832" cy="64803"/>
          </a:xfrm>
          <a:prstGeom prst="rect">
            <a:avLst/>
          </a:prstGeom>
          <a:solidFill>
            <a:srgbClr val="0062AC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86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tr-TR" sz="7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tr-TR" sz="7200" dirty="0">
                <a:latin typeface="Arial" pitchFamily="34" charset="0"/>
                <a:cs typeface="Arial" pitchFamily="34" charset="0"/>
              </a:rPr>
              <a:t>ırsatları </a:t>
            </a:r>
            <a:r>
              <a:rPr lang="tr-TR" sz="7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tr-TR" sz="7200" dirty="0">
                <a:latin typeface="Arial" pitchFamily="34" charset="0"/>
                <a:cs typeface="Arial" pitchFamily="34" charset="0"/>
              </a:rPr>
              <a:t>rtırma Ve</a:t>
            </a:r>
          </a:p>
          <a:p>
            <a:pPr marL="0" indent="0" algn="ctr">
              <a:buNone/>
            </a:pPr>
            <a:r>
              <a:rPr lang="tr-TR" sz="7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tr-TR" sz="7200" dirty="0">
                <a:latin typeface="Arial" pitchFamily="34" charset="0"/>
                <a:cs typeface="Arial" pitchFamily="34" charset="0"/>
              </a:rPr>
              <a:t>eknolojiyi </a:t>
            </a:r>
            <a:r>
              <a:rPr lang="tr-TR" sz="7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</a:t>
            </a:r>
            <a:r>
              <a:rPr lang="tr-TR" sz="7200" dirty="0">
                <a:latin typeface="Arial" pitchFamily="34" charset="0"/>
                <a:cs typeface="Arial" pitchFamily="34" charset="0"/>
              </a:rPr>
              <a:t>yileştirme </a:t>
            </a:r>
            <a:r>
              <a:rPr lang="tr-TR" sz="7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tr-TR" sz="7200" dirty="0">
                <a:latin typeface="Arial" pitchFamily="34" charset="0"/>
                <a:cs typeface="Arial" pitchFamily="34" charset="0"/>
              </a:rPr>
              <a:t>areketi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10207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kayacan\Desktop\adaname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942578" cy="9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92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4670-04DF-ED4B-8337-592CCA52CB9E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99592" y="395952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 ALT YAPISI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67190" y="1556792"/>
            <a:ext cx="8064896" cy="906636"/>
          </a:xfrm>
        </p:spPr>
        <p:txBody>
          <a:bodyPr>
            <a:noAutofit/>
          </a:bodyPr>
          <a:lstStyle/>
          <a:p>
            <a:pPr algn="ctr"/>
            <a:r>
              <a:rPr lang="tr-TR" sz="4500" dirty="0" smtClean="0">
                <a:latin typeface="Arial" pitchFamily="34" charset="0"/>
                <a:cs typeface="Arial" pitchFamily="34" charset="0"/>
              </a:rPr>
              <a:t>ARIZALAR İÇİN;</a:t>
            </a:r>
            <a:endParaRPr lang="tr-TR" sz="4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755576" y="3555028"/>
            <a:ext cx="776023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altyapi@eba.gov.tr</a:t>
            </a:r>
            <a:endParaRPr lang="tr-TR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B8575-DC74-6145-B7D3-8878ECD030B5}" type="datetime1">
              <a:rPr lang="tr-TR" smtClean="0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4670-04DF-ED4B-8337-592CCA52CB9E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-612576" y="1700808"/>
            <a:ext cx="9649072" cy="4752528"/>
          </a:xfrm>
        </p:spPr>
        <p:txBody>
          <a:bodyPr>
            <a:noAutofit/>
          </a:bodyPr>
          <a:lstStyle/>
          <a:p>
            <a:pPr marL="1143000" lvl="1" indent="-342900">
              <a:buFont typeface="Wingdings" panose="05000000000000000000" pitchFamily="2" charset="2"/>
              <a:buChar char="ü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Kabinete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müdahale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edilmemesi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342900">
              <a:buFont typeface="Wingdings" panose="05000000000000000000" pitchFamily="2" charset="2"/>
              <a:buChar char="ü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Bilgisayarlara özel (statik) IP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ve/ve ya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DNS tanımlaması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yapılmaması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342900">
              <a:buFont typeface="Wingdings" panose="05000000000000000000" pitchFamily="2" charset="2"/>
              <a:buChar char="ü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Fatih Ağına harici cihaz bağlanmaması (Access Point, Switch vb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.),</a:t>
            </a:r>
            <a:b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342900">
              <a:buFont typeface="Wingdings" panose="05000000000000000000" pitchFamily="2" charset="2"/>
              <a:buChar char="ü"/>
            </a:pP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Kabinet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elektrik bağlantısının kesilmemesi,</a:t>
            </a:r>
            <a:b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342900">
              <a:buFont typeface="Wingdings" panose="05000000000000000000" pitchFamily="2" charset="2"/>
              <a:buChar char="ü"/>
            </a:pPr>
            <a:r>
              <a:rPr lang="tr-T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Kabinetin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bulunduğu sistem odasının başka bir amaçla kullanılmaması ve kapısının sürekli kilitli kalması gerekmektedir.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95536" y="260648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r-T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KABİNET GÜVENLİĞİ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37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4670-04DF-ED4B-8337-592CCA52CB9E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2483768" y="260648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r-T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İNTERNET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67190" y="1556792"/>
            <a:ext cx="8064896" cy="906636"/>
          </a:xfrm>
        </p:spPr>
        <p:txBody>
          <a:bodyPr>
            <a:noAutofit/>
          </a:bodyPr>
          <a:lstStyle/>
          <a:p>
            <a:pPr algn="ctr"/>
            <a:r>
              <a:rPr lang="tr-TR" sz="4500" dirty="0" smtClean="0">
                <a:latin typeface="Arial" pitchFamily="34" charset="0"/>
                <a:cs typeface="Arial" pitchFamily="34" charset="0"/>
              </a:rPr>
              <a:t>ARIZALAR İÇİN;</a:t>
            </a:r>
            <a:endParaRPr lang="tr-TR" sz="4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39552" y="3501008"/>
            <a:ext cx="802838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000" b="1" dirty="0" smtClean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erisim@eba.gov.tr</a:t>
            </a:r>
          </a:p>
        </p:txBody>
      </p:sp>
    </p:spTree>
    <p:extLst>
      <p:ext uri="{BB962C8B-B14F-4D97-AF65-F5344CB8AC3E}">
        <p14:creationId xmlns:p14="http://schemas.microsoft.com/office/powerpoint/2010/main" val="23633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tr-TR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tr-TR" sz="5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İçerİk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5536" y="1484784"/>
            <a:ext cx="783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EBA (EĞİTİM BİLİŞİM AĞI)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51520" y="2408114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 içerikleri ile ilgili her türlü bilgi ve belgelerin, dokümanların içinde </a:t>
            </a: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bulunduğu, </a:t>
            </a:r>
            <a:r>
              <a:rPr 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öğretmen ve öğrencilerin elektronik içeriklere kolayca </a:t>
            </a: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ulaşabildiği </a:t>
            </a:r>
            <a:r>
              <a:rPr lang="tr-T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interaktif eğitim </a:t>
            </a:r>
            <a:r>
              <a:rPr lang="tr-TR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portalıdır</a:t>
            </a:r>
            <a:r>
              <a:rPr lang="tr-T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GokhanKAYACAN\Desktop\indi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301338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Dikdörtgen 8"/>
          <p:cNvSpPr/>
          <p:nvPr/>
        </p:nvSpPr>
        <p:spPr>
          <a:xfrm>
            <a:off x="827584" y="4437112"/>
            <a:ext cx="5054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www.eba.gov.tr</a:t>
            </a:r>
            <a:endParaRPr lang="tr-T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5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B8575-DC74-6145-B7D3-8878ECD030B5}" type="datetime1">
              <a:rPr lang="tr-TR" smtClean="0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4670-04DF-ED4B-8337-592CCA52CB9E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107504" y="332656"/>
            <a:ext cx="4557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İLÇE SORUMLULARI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830803"/>
              </p:ext>
            </p:extLst>
          </p:nvPr>
        </p:nvGraphicFramePr>
        <p:xfrm>
          <a:off x="611560" y="1484784"/>
          <a:ext cx="7884000" cy="49022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628000"/>
                <a:gridCol w="2628000"/>
                <a:gridCol w="2628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Sorumlu</a:t>
                      </a:r>
                      <a:endParaRPr lang="tr-TR" sz="1000" b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İlçe</a:t>
                      </a:r>
                      <a:endParaRPr lang="tr-TR" sz="1000" b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E-Posta</a:t>
                      </a:r>
                      <a:endParaRPr lang="tr-TR" sz="1000" b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6">
                  <a:txBody>
                    <a:bodyPr/>
                    <a:lstStyle/>
                    <a:p>
                      <a:pPr algn="ctr"/>
                      <a:r>
                        <a:rPr lang="tr-TR" sz="1200" b="0" dirty="0" smtClean="0"/>
                        <a:t>Agah YILDIZ</a:t>
                      </a:r>
                      <a:endParaRPr lang="tr-TR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/>
                        <a:t>Aladağ</a:t>
                      </a:r>
                      <a:endParaRPr lang="tr-TR" sz="10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/>
                        <a:t>aladagbtr01@gmail.com</a:t>
                      </a:r>
                      <a:endParaRPr lang="tr-TR" sz="10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tr-TR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kern="1200" dirty="0" smtClean="0"/>
                        <a:t>İmamoğlu</a:t>
                      </a:r>
                      <a:endParaRPr lang="tr-TR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/>
                        <a:t>imamoglubtr01@gmail.com</a:t>
                      </a:r>
                      <a:endParaRPr lang="tr-TR" sz="10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tr-TR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kern="1200" dirty="0" smtClean="0"/>
                        <a:t>Karaisalı</a:t>
                      </a:r>
                      <a:endParaRPr lang="tr-TR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/>
                        <a:t>karaisalibtr01@gmail.com</a:t>
                      </a:r>
                      <a:endParaRPr lang="tr-TR" sz="10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tr-TR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kern="1200" dirty="0" smtClean="0"/>
                        <a:t>Karataş</a:t>
                      </a:r>
                      <a:endParaRPr lang="tr-TR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/>
                        <a:t>karatasbtr01@gmail.com</a:t>
                      </a:r>
                      <a:endParaRPr lang="tr-TR" sz="10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kern="1200" dirty="0" smtClean="0"/>
                        <a:t>Pozantı</a:t>
                      </a:r>
                      <a:endParaRPr lang="tr-TR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/>
                        <a:t>pozantibtr01@gmail.com</a:t>
                      </a:r>
                      <a:endParaRPr lang="tr-TR" sz="10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000" kern="1200" dirty="0" smtClean="0"/>
                        <a:t>Yumurtalık</a:t>
                      </a:r>
                      <a:endParaRPr lang="tr-TR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/>
                        <a:t>yumurtalikbtr01@gmail.com</a:t>
                      </a:r>
                      <a:endParaRPr lang="tr-TR" sz="10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b="0" dirty="0" smtClean="0"/>
                        <a:t>Mustafa Necati PÜRÇÜKLÜ</a:t>
                      </a:r>
                    </a:p>
                    <a:p>
                      <a:pPr algn="ctr"/>
                      <a:r>
                        <a:rPr lang="tr-TR" sz="1200" b="0" dirty="0" smtClean="0"/>
                        <a:t>Muhammet YILMAZ</a:t>
                      </a:r>
                      <a:endParaRPr lang="tr-TR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Çukurova</a:t>
                      </a:r>
                      <a:endParaRPr lang="tr-TR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/>
                        <a:t>cukurovabtr01@gmail.com</a:t>
                      </a:r>
                      <a:endParaRPr lang="tr-TR" sz="10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tr-TR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Ceyhan</a:t>
                      </a:r>
                      <a:endParaRPr lang="tr-TR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/>
                        <a:t>ceyhanbtr01@gmail.com</a:t>
                      </a:r>
                      <a:endParaRPr lang="tr-TR" sz="10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sz="1200" b="0" dirty="0" smtClean="0"/>
                        <a:t>Mehmet Kani ASKER</a:t>
                      </a:r>
                    </a:p>
                    <a:p>
                      <a:pPr algn="ctr"/>
                      <a:r>
                        <a:rPr lang="tr-TR" sz="1200" b="0" dirty="0" smtClean="0"/>
                        <a:t>Hüseyin KIRIK</a:t>
                      </a:r>
                      <a:endParaRPr lang="tr-TR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Seyhan</a:t>
                      </a:r>
                      <a:endParaRPr lang="tr-TR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/>
                        <a:t>seyhanbtr01@gmail.com</a:t>
                      </a:r>
                      <a:endParaRPr lang="tr-TR" sz="10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sz="1200" b="0" dirty="0" smtClean="0"/>
                        <a:t>Halil İbrahim TÜRKOĞLU</a:t>
                      </a:r>
                    </a:p>
                    <a:p>
                      <a:pPr algn="ctr"/>
                      <a:r>
                        <a:rPr lang="tr-TR" sz="1200" b="0" dirty="0" smtClean="0"/>
                        <a:t>Mustafa ESRAL</a:t>
                      </a:r>
                      <a:endParaRPr lang="tr-TR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Yüreğir</a:t>
                      </a:r>
                      <a:endParaRPr lang="tr-TR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/>
                        <a:t>yuregirbtr01@gmail.com</a:t>
                      </a:r>
                      <a:endParaRPr lang="tr-TR" sz="10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tr-TR" sz="1200" b="0" dirty="0" smtClean="0"/>
                        <a:t>Oktay ÇAKMAK</a:t>
                      </a:r>
                      <a:endParaRPr lang="tr-TR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Sarıçam</a:t>
                      </a:r>
                      <a:endParaRPr lang="tr-TR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/>
                        <a:t>saricambtr01@gmail.com</a:t>
                      </a:r>
                      <a:endParaRPr lang="tr-TR" sz="10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algn="ctr"/>
                      <a:r>
                        <a:rPr lang="tr-TR" sz="1200" b="0" dirty="0" smtClean="0"/>
                        <a:t>Oğuzhan ÖZCAN</a:t>
                      </a:r>
                      <a:endParaRPr lang="tr-TR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Kozan</a:t>
                      </a:r>
                      <a:endParaRPr lang="tr-TR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/>
                        <a:t>kozanbtr01@gmail.com</a:t>
                      </a:r>
                      <a:endParaRPr lang="tr-TR" sz="10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tr-TR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Feke</a:t>
                      </a:r>
                      <a:endParaRPr lang="tr-TR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/>
                        <a:t>fekebtr01@gmail.com</a:t>
                      </a:r>
                      <a:endParaRPr lang="tr-TR" sz="10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tr-TR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Saimbeyli</a:t>
                      </a:r>
                      <a:endParaRPr lang="tr-TR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/>
                        <a:t>saimbeylibtr01@gmail.com</a:t>
                      </a:r>
                      <a:endParaRPr lang="tr-TR" sz="10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tr-TR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/>
                        <a:t>Tufanbeyli</a:t>
                      </a:r>
                      <a:endParaRPr lang="tr-TR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dirty="0" smtClean="0"/>
                        <a:t>tufanbeylibtr01@gmail.com</a:t>
                      </a:r>
                      <a:endParaRPr lang="tr-TR" sz="10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332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39552" y="333227"/>
            <a:ext cx="7807622" cy="7189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tr-T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ADANA FATİH PROJESİ BÜROSU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251520" y="1268760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Arial" pitchFamily="34" charset="0"/>
                <a:cs typeface="Arial" pitchFamily="34" charset="0"/>
              </a:rPr>
              <a:t>Telefon 		: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0 322 458 83 71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- 72 - 73 - 74 – 75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endParaRPr lang="tr-TR" sz="28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800" b="1" u="sng" dirty="0" smtClean="0">
                <a:latin typeface="Arial" pitchFamily="34" charset="0"/>
                <a:cs typeface="Arial" pitchFamily="34" charset="0"/>
              </a:rPr>
              <a:t>Belgegeçer	: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322 458 83 92 - 95</a:t>
            </a:r>
            <a:endParaRPr lang="tr-TR" sz="2800" b="1" u="sng" dirty="0" smtClean="0">
              <a:latin typeface="Arial" pitchFamily="34" charset="0"/>
              <a:cs typeface="Arial" pitchFamily="34" charset="0"/>
            </a:endParaRPr>
          </a:p>
          <a:p>
            <a:endParaRPr lang="tr-TR" sz="2800" b="1" u="sng" dirty="0" smtClean="0">
              <a:latin typeface="Arial" pitchFamily="34" charset="0"/>
              <a:cs typeface="Arial" pitchFamily="34" charset="0"/>
            </a:endParaRPr>
          </a:p>
          <a:p>
            <a:endParaRPr lang="tr-TR" sz="2800" b="1" u="sng" dirty="0">
              <a:latin typeface="Arial" pitchFamily="34" charset="0"/>
              <a:cs typeface="Arial" pitchFamily="34" charset="0"/>
            </a:endParaRPr>
          </a:p>
          <a:p>
            <a:endParaRPr lang="tr-TR" sz="28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800" b="1" u="sng" dirty="0" smtClean="0">
                <a:latin typeface="Arial" pitchFamily="34" charset="0"/>
                <a:cs typeface="Arial" pitchFamily="34" charset="0"/>
              </a:rPr>
              <a:t>Adresi 		: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Döşeme Mahallesi Mücahitler Caddesi Yeni Valilik Binası 01130 Seyhan / ADANA</a:t>
            </a:r>
            <a:endParaRPr lang="tr-TR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935596" y="5229200"/>
            <a:ext cx="7344816" cy="13878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Başlık 3"/>
          <p:cNvSpPr txBox="1">
            <a:spLocks/>
          </p:cNvSpPr>
          <p:nvPr/>
        </p:nvSpPr>
        <p:spPr>
          <a:xfrm>
            <a:off x="721804" y="5055319"/>
            <a:ext cx="7772400" cy="1470025"/>
          </a:xfrm>
          <a:prstGeom prst="rect">
            <a:avLst/>
          </a:prstGeom>
          <a:extLst/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r-TR" sz="8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TEŞEKKÜRLER</a:t>
            </a:r>
            <a:endParaRPr lang="tr-TR" sz="80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4" name="Picture 2" descr="C:\Users\kayacan\Desktop\adanam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44824"/>
            <a:ext cx="1944216" cy="19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2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82961" y="979331"/>
          <a:ext cx="8825164" cy="57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 descr="http://www.gmka.org.tr/images/logo/kalkinma_bakanligi/Kalk%C4%B1nma_Bakanl%C4%B1%C4%9F%C4%B1_logo(_arkas%C4%B1_beyaz)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29" y="3411017"/>
            <a:ext cx="9556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http://www.investdiyarbakir.com/tr/images/stories/logo/hazine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4997450"/>
            <a:ext cx="893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http://www.istanbul.edu.tr/iuha/wp-content/uploads/maliye-bakanl%C4%B1%C4%9F%C4%B1-logo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1919288"/>
            <a:ext cx="960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20" descr="http://upload.wikimedia.org/wikipedia/tr/c/c9/Ekonomi_Bakanl%C4%B1%C4%9F%C4%B1.jpg"/>
          <p:cNvSpPr>
            <a:spLocks noChangeAspect="1" noChangeArrowheads="1"/>
          </p:cNvSpPr>
          <p:nvPr/>
        </p:nvSpPr>
        <p:spPr bwMode="auto">
          <a:xfrm>
            <a:off x="155575" y="-2217738"/>
            <a:ext cx="4552950" cy="461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1046" name="Picture 22" descr="http://upload.wikimedia.org/wikipedia/tr/c/c9/Ekonomi_Bakanl%C4%B1%C4%9F%C4%B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5627688"/>
            <a:ext cx="9175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 descr="http://fatihprojesi.meb.gov.tr/sitetema/varsayilan/yatirim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3429000"/>
            <a:ext cx="84296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 descr="http://fatihprojesi.meb.gov.tr/sitetema/varsayilan/tubitak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332163"/>
            <a:ext cx="9588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ikdörtgen 1"/>
          <p:cNvSpPr/>
          <p:nvPr/>
        </p:nvSpPr>
        <p:spPr>
          <a:xfrm>
            <a:off x="58738" y="34925"/>
            <a:ext cx="74152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charset="0"/>
                <a:cs typeface="Calibri" charset="0"/>
              </a:rPr>
              <a:t>FATİH Projesi Yönetim Kurulu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136525" y="576263"/>
            <a:ext cx="7561263" cy="39687"/>
          </a:xfrm>
          <a:prstGeom prst="line">
            <a:avLst/>
          </a:prstGeom>
          <a:ln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108075"/>
            <a:ext cx="10207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1797050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16872" r="15331" b="17844"/>
          <a:stretch>
            <a:fillRect/>
          </a:stretch>
        </p:blipFill>
        <p:spPr bwMode="auto">
          <a:xfrm>
            <a:off x="5715000" y="4941168"/>
            <a:ext cx="9350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4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2"/>
          <p:cNvSpPr txBox="1">
            <a:spLocks/>
          </p:cNvSpPr>
          <p:nvPr/>
        </p:nvSpPr>
        <p:spPr bwMode="auto">
          <a:xfrm>
            <a:off x="107504" y="476672"/>
            <a:ext cx="69119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charset="0"/>
                <a:cs typeface="Calibri" charset="0"/>
              </a:rPr>
              <a:t>Eğitimde FATİH Projesinin Uygulanması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charset="0"/>
              <a:cs typeface="Calibri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403648" y="1640956"/>
            <a:ext cx="17212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tr-T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.FAZ</a:t>
            </a:r>
            <a:endParaRPr lang="tr-T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300192" y="2020420"/>
            <a:ext cx="17212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2.FAZ</a:t>
            </a:r>
            <a:endParaRPr lang="tr-T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771800" y="4147085"/>
            <a:ext cx="17212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3.FAZ</a:t>
            </a:r>
            <a:endParaRPr lang="tr-T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96596" y="2436739"/>
            <a:ext cx="3535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charset="0"/>
              <a:buChar char="•"/>
            </a:pP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Anadolu Liseleri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5398136" y="2892371"/>
            <a:ext cx="31744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charset="0"/>
              <a:buChar char="•"/>
            </a:pP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Meslek Liseleri</a:t>
            </a:r>
          </a:p>
          <a:p>
            <a:pPr marL="457200" indent="-457200">
              <a:buFont typeface="Arial" charset="0"/>
              <a:buChar char="•"/>
            </a:pPr>
            <a:r>
              <a:rPr lang="tr-TR" sz="2800" b="1" dirty="0" smtClean="0">
                <a:latin typeface="Arial" pitchFamily="34" charset="0"/>
                <a:cs typeface="Arial" pitchFamily="34" charset="0"/>
              </a:rPr>
              <a:t>Ortaokullar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07628" y="4890313"/>
            <a:ext cx="7330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latin typeface="Arial" pitchFamily="34" charset="0"/>
                <a:cs typeface="Arial" pitchFamily="34" charset="0"/>
              </a:rPr>
              <a:t>İlkokullar</a:t>
            </a:r>
          </a:p>
          <a:p>
            <a:pPr algn="ctr"/>
            <a:r>
              <a:rPr lang="tr-TR" sz="2800" b="1" dirty="0" smtClean="0">
                <a:latin typeface="Arial" pitchFamily="34" charset="0"/>
                <a:cs typeface="Arial" pitchFamily="34" charset="0"/>
              </a:rPr>
              <a:t>Diğer </a:t>
            </a:r>
            <a:br>
              <a:rPr lang="tr-TR" sz="2800" b="1" dirty="0" smtClean="0">
                <a:latin typeface="Arial" pitchFamily="34" charset="0"/>
                <a:cs typeface="Arial" pitchFamily="34" charset="0"/>
              </a:rPr>
            </a:br>
            <a:r>
              <a:rPr lang="tr-TR" sz="1400" b="1" dirty="0" smtClean="0">
                <a:latin typeface="Arial" pitchFamily="34" charset="0"/>
                <a:cs typeface="Arial" pitchFamily="34" charset="0"/>
              </a:rPr>
              <a:t>(Yeni Bina, Deprem Güçlendirmesi Tamamlanan Okullar …</a:t>
            </a:r>
            <a:r>
              <a:rPr lang="tr-TR" sz="1400" b="1" dirty="0" err="1" smtClean="0">
                <a:latin typeface="Arial" pitchFamily="34" charset="0"/>
                <a:cs typeface="Arial" pitchFamily="34" charset="0"/>
              </a:rPr>
              <a:t>vb</a:t>
            </a:r>
            <a:r>
              <a:rPr lang="tr-TR" sz="1400" b="1" dirty="0" smtClean="0">
                <a:latin typeface="Arial" pitchFamily="34" charset="0"/>
                <a:cs typeface="Arial" pitchFamily="34" charset="0"/>
              </a:rPr>
              <a:t> )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770284" y="3011549"/>
            <a:ext cx="3242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i="1" dirty="0" smtClean="0">
                <a:latin typeface="Arial" pitchFamily="34" charset="0"/>
                <a:cs typeface="Arial" pitchFamily="34" charset="0"/>
              </a:rPr>
              <a:t>(Süreç tamamlandı)</a:t>
            </a:r>
            <a:endParaRPr lang="tr-TR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398136" y="3915569"/>
            <a:ext cx="3242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(Süreç tamamlandı)</a:t>
            </a:r>
            <a:endParaRPr lang="tr-TR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1942148" y="6054056"/>
            <a:ext cx="3242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(Planlanıyor.)</a:t>
            </a:r>
            <a:endParaRPr lang="tr-TR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1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2"/>
          <p:cNvSpPr txBox="1">
            <a:spLocks/>
          </p:cNvSpPr>
          <p:nvPr/>
        </p:nvSpPr>
        <p:spPr bwMode="auto">
          <a:xfrm>
            <a:off x="108297" y="332656"/>
            <a:ext cx="727201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tr-T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charset="0"/>
                <a:cs typeface="Calibri" charset="0"/>
              </a:rPr>
              <a:t>Öğretmen Eğitimleri</a:t>
            </a:r>
            <a:endParaRPr lang="tr-T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charset="0"/>
              <a:cs typeface="Calibri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23528" y="134076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FATİH Projesi Hazırlayıcı Eğitim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Kursu</a:t>
            </a:r>
            <a:r>
              <a:rPr lang="tr-TR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Yüzyüze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FATİH Projesi Eğitimde Teknoloji Kullanımı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Kursu</a:t>
            </a:r>
            <a:r>
              <a:rPr lang="tr-TR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Yüzyüze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r-TR" sz="2400" dirty="0" err="1">
                <a:latin typeface="Arial" pitchFamily="34" charset="0"/>
                <a:cs typeface="Arial" pitchFamily="34" charset="0"/>
              </a:rPr>
              <a:t>BT’nin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ve İnternetin Bilinçli ve Güvenli Kullanımı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Kursu 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Yüzyüze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/ Uzaktan </a:t>
            </a:r>
            <a:r>
              <a:rPr lang="tr-TR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Eğitim)</a:t>
            </a:r>
          </a:p>
          <a:p>
            <a:pPr marL="457200" indent="-457200">
              <a:buFont typeface="Arial" pitchFamily="34" charset="0"/>
              <a:buChar char="•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FATİH Projesi Etkileşimli Sınıf Yönetimi(ESY) Kursu 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Uzaktan Eğitim)</a:t>
            </a:r>
          </a:p>
          <a:p>
            <a:pPr marL="457200" indent="-457200">
              <a:buFont typeface="Arial" pitchFamily="34" charset="0"/>
              <a:buChar char="•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Fatih projesi Ağ Altyapısı Semineri </a:t>
            </a:r>
            <a:r>
              <a:rPr lang="tr-TR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(Uzaktan 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Eğitim)</a:t>
            </a:r>
          </a:p>
          <a:p>
            <a:endParaRPr lang="tr-TR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CCNA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(Cisco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Certified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Associate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4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Yüzyüze</a:t>
            </a:r>
            <a:r>
              <a:rPr lang="tr-TR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B8575-DC74-6145-B7D3-8878ECD030B5}" type="datetime1">
              <a:rPr lang="tr-TR" smtClean="0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4670-04DF-ED4B-8337-592CCA52CB9E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sp>
        <p:nvSpPr>
          <p:cNvPr id="6" name="İçerik Yer Tutucusu 5"/>
          <p:cNvSpPr txBox="1">
            <a:spLocks noGrp="1"/>
          </p:cNvSpPr>
          <p:nvPr>
            <p:ph idx="1"/>
          </p:nvPr>
        </p:nvSpPr>
        <p:spPr>
          <a:xfrm>
            <a:off x="251520" y="1844824"/>
            <a:ext cx="8568952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Dönemlik çalışma planı</a:t>
            </a:r>
          </a:p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Dönemlik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çalışma planı ilk 15 gün içerisinde hazırlanarak okul müdürüne imzalatılır.</a:t>
            </a:r>
          </a:p>
          <a:p>
            <a:endParaRPr lang="tr-TR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Aylık çalışma planı</a:t>
            </a:r>
          </a:p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Aylık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çalışma planı her ay için ayrı ayrı hazırlanır ve okul müdürüne imzalatılır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BTR 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Çalışma Programının Hazırlanması (Okul ile BTR arasında)</a:t>
            </a:r>
          </a:p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Görevlendirme </a:t>
            </a:r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sonunda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 planlar tek bir «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» dosyası olarak ilçe sorumlusu İl Fatih Eğitmenine e-posta yoluyla gönderilir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Unvan 7"/>
          <p:cNvSpPr>
            <a:spLocks noGrp="1"/>
          </p:cNvSpPr>
          <p:nvPr>
            <p:ph type="title"/>
          </p:nvPr>
        </p:nvSpPr>
        <p:spPr>
          <a:xfrm>
            <a:off x="323528" y="188640"/>
            <a:ext cx="6984776" cy="9087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 REHBER ÖĞRETMENİNİN</a:t>
            </a:r>
            <a:br>
              <a:rPr lang="tr-T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KİŞİSEL EVRAKLARI</a:t>
            </a:r>
            <a:endParaRPr lang="tr-T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4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520940" cy="548640"/>
          </a:xfrm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 REHBER 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ÖĞRETMEN GÖREVLERİ</a:t>
            </a:r>
            <a:endParaRPr lang="tr-T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B8575-DC74-6145-B7D3-8878ECD030B5}" type="datetime1">
              <a:rPr lang="tr-TR" smtClean="0"/>
              <a:pPr>
                <a:defRPr/>
              </a:pPr>
              <a:t>25.10.2017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4670-04DF-ED4B-8337-592CCA52CB9E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251520" y="1700808"/>
            <a:ext cx="87849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Okul İle İlgili 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örevler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EBA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portalını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kullandırma ve tanıtım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Etkileşimli Tahtaların işler halde tutulması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(varsa) Tablet iş ve işlemleri, EBA V-Sınıf konusunda rehberlik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Okul WEB sitesi güncelleme işlemleri</a:t>
            </a:r>
          </a:p>
          <a:p>
            <a:pPr lvl="1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 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şlenişi 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özlem 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ormu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Sadece ESY eğitimi alan öğretmenler için doldurulacak, sınıf içi uygulama formuna da işlenecek</a:t>
            </a:r>
          </a:p>
          <a:p>
            <a:pPr lvl="1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Sınıf  İçi Uygulama Formu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Okuldaki tüm öğretmenler için sınıf içi uygulama faaliyeti gerçekleştirilecek.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4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4670-04DF-ED4B-8337-592CCA52CB9E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pic>
        <p:nvPicPr>
          <p:cNvPr id="6" name="Picture 3" descr="C:\Users\Acer\Desktop\imagesJMMS80R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5544616" cy="2996952"/>
          </a:xfrm>
          <a:prstGeom prst="rect">
            <a:avLst/>
          </a:prstGeom>
          <a:noFill/>
        </p:spPr>
      </p:pic>
      <p:sp>
        <p:nvSpPr>
          <p:cNvPr id="9" name="Dikdörtgen 8"/>
          <p:cNvSpPr/>
          <p:nvPr/>
        </p:nvSpPr>
        <p:spPr>
          <a:xfrm>
            <a:off x="899592" y="395952"/>
            <a:ext cx="61926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ETKİLEŞİMLİ TAHTA</a:t>
            </a:r>
            <a:endParaRPr lang="en-US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6" y="1556792"/>
            <a:ext cx="8064896" cy="864096"/>
          </a:xfrm>
        </p:spPr>
        <p:txBody>
          <a:bodyPr>
            <a:noAutofit/>
          </a:bodyPr>
          <a:lstStyle/>
          <a:p>
            <a:pPr algn="ctr"/>
            <a:r>
              <a:rPr lang="tr-TR" sz="2600" dirty="0">
                <a:latin typeface="Arial" pitchFamily="34" charset="0"/>
                <a:cs typeface="Arial" pitchFamily="34" charset="0"/>
              </a:rPr>
              <a:t>Bilgisayar sistemine bağlı, geniş bir etkileşimli ekrandan oluşan donanım 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grubudur.</a:t>
            </a:r>
            <a:endParaRPr lang="tr-TR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691680" y="5085184"/>
            <a:ext cx="30243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 smtClean="0">
                <a:latin typeface="Arial" pitchFamily="34" charset="0"/>
                <a:cs typeface="Arial" pitchFamily="34" charset="0"/>
              </a:rPr>
              <a:t>65 </a:t>
            </a:r>
            <a:r>
              <a:rPr lang="tr-TR" sz="2200" b="1" dirty="0" err="1" smtClean="0">
                <a:latin typeface="Arial" pitchFamily="34" charset="0"/>
                <a:cs typeface="Arial" pitchFamily="34" charset="0"/>
              </a:rPr>
              <a:t>inch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 = 165 cm</a:t>
            </a:r>
            <a:endParaRPr lang="tr-TR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GokhanKAYACAN\Desktop\veste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58215"/>
            <a:ext cx="2772308" cy="6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49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A4670-04DF-ED4B-8337-592CCA52CB9E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899592" y="395952"/>
            <a:ext cx="61926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ETKİLEŞİMLİ TAHTA</a:t>
            </a:r>
            <a:endParaRPr lang="en-US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7"/>
            <a:ext cx="521415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98603"/>
            <a:ext cx="5214156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4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10174D3A9199E9468B00C0975BF03339" ma:contentTypeVersion="0" ma:contentTypeDescription="Yeni belge oluşturun." ma:contentTypeScope="" ma:versionID="e8cdba95cbbd893b037d85e6a42a10e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8095ecd7aea3e31838633d5a04a19c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6CB34F-5998-4B50-8D51-294D021E62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6DB737-17D2-4779-9E56-CF25501BE863}">
  <ds:schemaRefs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6131EBC-971C-4C67-BAA2-B33D7655BB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3179</TotalTime>
  <Words>675</Words>
  <Application>Microsoft Office PowerPoint</Application>
  <PresentationFormat>Ekran Gösterisi (4:3)</PresentationFormat>
  <Paragraphs>205</Paragraphs>
  <Slides>25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Candara</vt:lpstr>
      <vt:lpstr>Franklin Gothic Book</vt:lpstr>
      <vt:lpstr>Franklin Gothic Medium</vt:lpstr>
      <vt:lpstr>Tunga</vt:lpstr>
      <vt:lpstr>Wingdings</vt:lpstr>
      <vt:lpstr>Açılar</vt:lpstr>
      <vt:lpstr>PowerPoint Sunusu</vt:lpstr>
      <vt:lpstr>PowerPoint Sunusu</vt:lpstr>
      <vt:lpstr>PowerPoint Sunusu</vt:lpstr>
      <vt:lpstr>PowerPoint Sunusu</vt:lpstr>
      <vt:lpstr>PowerPoint Sunusu</vt:lpstr>
      <vt:lpstr>BT REHBER ÖĞRETMENİNİN KİŞİSEL EVRAKLARI</vt:lpstr>
      <vt:lpstr>BT REHBER ÖĞRETMEN GÖREVLERİ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E-İçerİk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Eğitimde FATİH Projesi  e-İçerik Bileşeni</dc:title>
  <dc:creator>AyseAD</dc:creator>
  <cp:lastModifiedBy>Agâh YILDIZ</cp:lastModifiedBy>
  <cp:revision>349</cp:revision>
  <cp:lastPrinted>2011-01-25T10:47:14Z</cp:lastPrinted>
  <dcterms:created xsi:type="dcterms:W3CDTF">2011-01-24T11:34:53Z</dcterms:created>
  <dcterms:modified xsi:type="dcterms:W3CDTF">2017-10-25T20:45:29Z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0x01010010174D3A9199E9468B00C0975BF03339</vt:lpwstr>
  </property>
</Properties>
</file>